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2BB10-20E3-4A2E-8873-88BBA28070E2}" type="datetimeFigureOut">
              <a:rPr lang="en-US" smtClean="0"/>
              <a:t>12/9/2014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6E713A-E233-4E45-BE0E-9E9CABC3EB5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504067" y="919941"/>
            <a:ext cx="6652404" cy="985718"/>
            <a:chOff x="1504067" y="919941"/>
            <a:chExt cx="6652404" cy="985718"/>
          </a:xfrm>
        </p:grpSpPr>
        <p:sp>
          <p:nvSpPr>
            <p:cNvPr id="2" name="Freeform 1"/>
            <p:cNvSpPr/>
            <p:nvPr/>
          </p:nvSpPr>
          <p:spPr>
            <a:xfrm>
              <a:off x="1789844" y="1010735"/>
              <a:ext cx="21058" cy="642240"/>
            </a:xfrm>
            <a:custGeom>
              <a:avLst/>
              <a:gdLst/>
              <a:ahLst/>
              <a:cxnLst/>
              <a:rect l="0" t="0" r="0" b="0"/>
              <a:pathLst>
                <a:path w="21058" h="642240">
                  <a:moveTo>
                    <a:pt x="0" y="0"/>
                  </a:moveTo>
                  <a:lnTo>
                    <a:pt x="0" y="58617"/>
                  </a:lnTo>
                  <a:lnTo>
                    <a:pt x="5589" y="115764"/>
                  </a:lnTo>
                  <a:lnTo>
                    <a:pt x="9065" y="167792"/>
                  </a:lnTo>
                  <a:lnTo>
                    <a:pt x="10240" y="227293"/>
                  </a:lnTo>
                  <a:lnTo>
                    <a:pt x="13591" y="287226"/>
                  </a:lnTo>
                  <a:lnTo>
                    <a:pt x="19582" y="349455"/>
                  </a:lnTo>
                  <a:lnTo>
                    <a:pt x="20620" y="398210"/>
                  </a:lnTo>
                  <a:lnTo>
                    <a:pt x="20971" y="458681"/>
                  </a:lnTo>
                  <a:lnTo>
                    <a:pt x="21040" y="515687"/>
                  </a:lnTo>
                  <a:lnTo>
                    <a:pt x="21052" y="564188"/>
                  </a:lnTo>
                  <a:lnTo>
                    <a:pt x="21056" y="610534"/>
                  </a:lnTo>
                  <a:lnTo>
                    <a:pt x="21057" y="642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04067" y="1084435"/>
              <a:ext cx="317364" cy="423472"/>
            </a:xfrm>
            <a:custGeom>
              <a:avLst/>
              <a:gdLst/>
              <a:ahLst/>
              <a:cxnLst/>
              <a:rect l="0" t="0" r="0" b="0"/>
              <a:pathLst>
                <a:path w="317364" h="423472">
                  <a:moveTo>
                    <a:pt x="317363" y="242155"/>
                  </a:moveTo>
                  <a:lnTo>
                    <a:pt x="262318" y="278072"/>
                  </a:lnTo>
                  <a:lnTo>
                    <a:pt x="199124" y="319436"/>
                  </a:lnTo>
                  <a:lnTo>
                    <a:pt x="142998" y="360058"/>
                  </a:lnTo>
                  <a:lnTo>
                    <a:pt x="88771" y="398156"/>
                  </a:lnTo>
                  <a:lnTo>
                    <a:pt x="36119" y="419373"/>
                  </a:lnTo>
                  <a:lnTo>
                    <a:pt x="24582" y="423471"/>
                  </a:lnTo>
                  <a:lnTo>
                    <a:pt x="15721" y="422694"/>
                  </a:lnTo>
                  <a:lnTo>
                    <a:pt x="8643" y="418666"/>
                  </a:lnTo>
                  <a:lnTo>
                    <a:pt x="2755" y="412472"/>
                  </a:lnTo>
                  <a:lnTo>
                    <a:pt x="0" y="403663"/>
                  </a:lnTo>
                  <a:lnTo>
                    <a:pt x="58" y="381397"/>
                  </a:lnTo>
                  <a:lnTo>
                    <a:pt x="29436" y="318362"/>
                  </a:lnTo>
                  <a:lnTo>
                    <a:pt x="50159" y="263542"/>
                  </a:lnTo>
                  <a:lnTo>
                    <a:pt x="71655" y="200070"/>
                  </a:lnTo>
                  <a:lnTo>
                    <a:pt x="99987" y="136873"/>
                  </a:lnTo>
                  <a:lnTo>
                    <a:pt x="116670" y="88518"/>
                  </a:lnTo>
                  <a:lnTo>
                    <a:pt x="134783" y="25348"/>
                  </a:lnTo>
                  <a:lnTo>
                    <a:pt x="1489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00414" y="16319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89927" y="969564"/>
              <a:ext cx="379005" cy="641297"/>
            </a:xfrm>
            <a:custGeom>
              <a:avLst/>
              <a:gdLst/>
              <a:ahLst/>
              <a:cxnLst/>
              <a:rect l="0" t="0" r="0" b="0"/>
              <a:pathLst>
                <a:path w="379005" h="641297">
                  <a:moveTo>
                    <a:pt x="0" y="62228"/>
                  </a:moveTo>
                  <a:lnTo>
                    <a:pt x="42692" y="59109"/>
                  </a:lnTo>
                  <a:lnTo>
                    <a:pt x="103238" y="52675"/>
                  </a:lnTo>
                  <a:lnTo>
                    <a:pt x="161336" y="51893"/>
                  </a:lnTo>
                  <a:lnTo>
                    <a:pt x="223202" y="46149"/>
                  </a:lnTo>
                  <a:lnTo>
                    <a:pt x="280482" y="33749"/>
                  </a:lnTo>
                  <a:lnTo>
                    <a:pt x="333738" y="20035"/>
                  </a:lnTo>
                  <a:lnTo>
                    <a:pt x="355388" y="11890"/>
                  </a:lnTo>
                  <a:lnTo>
                    <a:pt x="372810" y="471"/>
                  </a:lnTo>
                  <a:lnTo>
                    <a:pt x="377221" y="0"/>
                  </a:lnTo>
                  <a:lnTo>
                    <a:pt x="378993" y="3195"/>
                  </a:lnTo>
                  <a:lnTo>
                    <a:pt x="379004" y="8835"/>
                  </a:lnTo>
                  <a:lnTo>
                    <a:pt x="349716" y="68676"/>
                  </a:lnTo>
                  <a:lnTo>
                    <a:pt x="324026" y="124862"/>
                  </a:lnTo>
                  <a:lnTo>
                    <a:pt x="299384" y="177971"/>
                  </a:lnTo>
                  <a:lnTo>
                    <a:pt x="275313" y="236264"/>
                  </a:lnTo>
                  <a:lnTo>
                    <a:pt x="253353" y="293204"/>
                  </a:lnTo>
                  <a:lnTo>
                    <a:pt x="234055" y="353648"/>
                  </a:lnTo>
                  <a:lnTo>
                    <a:pt x="208536" y="414813"/>
                  </a:lnTo>
                  <a:lnTo>
                    <a:pt x="189707" y="472131"/>
                  </a:lnTo>
                  <a:lnTo>
                    <a:pt x="175513" y="525992"/>
                  </a:lnTo>
                  <a:lnTo>
                    <a:pt x="157933" y="587334"/>
                  </a:lnTo>
                  <a:lnTo>
                    <a:pt x="147399" y="6412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63751" y="128447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25764" y="3120"/>
                  </a:lnTo>
                  <a:lnTo>
                    <a:pt x="72936" y="14654"/>
                  </a:lnTo>
                  <a:lnTo>
                    <a:pt x="12840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305948" y="1010735"/>
              <a:ext cx="84229" cy="536955"/>
            </a:xfrm>
            <a:custGeom>
              <a:avLst/>
              <a:gdLst/>
              <a:ahLst/>
              <a:cxnLst/>
              <a:rect l="0" t="0" r="0" b="0"/>
              <a:pathLst>
                <a:path w="84229" h="536955">
                  <a:moveTo>
                    <a:pt x="84228" y="536954"/>
                  </a:moveTo>
                  <a:lnTo>
                    <a:pt x="60508" y="478337"/>
                  </a:lnTo>
                  <a:lnTo>
                    <a:pt x="53026" y="415757"/>
                  </a:lnTo>
                  <a:lnTo>
                    <a:pt x="45867" y="365603"/>
                  </a:lnTo>
                  <a:lnTo>
                    <a:pt x="39736" y="309261"/>
                  </a:lnTo>
                  <a:lnTo>
                    <a:pt x="31489" y="245967"/>
                  </a:lnTo>
                  <a:lnTo>
                    <a:pt x="22662" y="184426"/>
                  </a:lnTo>
                  <a:lnTo>
                    <a:pt x="15943" y="132244"/>
                  </a:lnTo>
                  <a:lnTo>
                    <a:pt x="12133" y="72329"/>
                  </a:lnTo>
                  <a:lnTo>
                    <a:pt x="2406" y="119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37492" y="919941"/>
              <a:ext cx="597505" cy="690920"/>
            </a:xfrm>
            <a:custGeom>
              <a:avLst/>
              <a:gdLst/>
              <a:ahLst/>
              <a:cxnLst/>
              <a:rect l="0" t="0" r="0" b="0"/>
              <a:pathLst>
                <a:path w="597505" h="690920">
                  <a:moveTo>
                    <a:pt x="0" y="17095"/>
                  </a:moveTo>
                  <a:lnTo>
                    <a:pt x="56214" y="306"/>
                  </a:lnTo>
                  <a:lnTo>
                    <a:pt x="111666" y="0"/>
                  </a:lnTo>
                  <a:lnTo>
                    <a:pt x="173876" y="5269"/>
                  </a:lnTo>
                  <a:lnTo>
                    <a:pt x="228538" y="14716"/>
                  </a:lnTo>
                  <a:lnTo>
                    <a:pt x="283862" y="31282"/>
                  </a:lnTo>
                  <a:lnTo>
                    <a:pt x="345191" y="51819"/>
                  </a:lnTo>
                  <a:lnTo>
                    <a:pt x="407022" y="84189"/>
                  </a:lnTo>
                  <a:lnTo>
                    <a:pt x="462781" y="118925"/>
                  </a:lnTo>
                  <a:lnTo>
                    <a:pt x="512714" y="165425"/>
                  </a:lnTo>
                  <a:lnTo>
                    <a:pt x="562944" y="219413"/>
                  </a:lnTo>
                  <a:lnTo>
                    <a:pt x="589105" y="280507"/>
                  </a:lnTo>
                  <a:lnTo>
                    <a:pt x="595227" y="304963"/>
                  </a:lnTo>
                  <a:lnTo>
                    <a:pt x="597504" y="357023"/>
                  </a:lnTo>
                  <a:lnTo>
                    <a:pt x="591288" y="407673"/>
                  </a:lnTo>
                  <a:lnTo>
                    <a:pt x="575589" y="457414"/>
                  </a:lnTo>
                  <a:lnTo>
                    <a:pt x="536278" y="511687"/>
                  </a:lnTo>
                  <a:lnTo>
                    <a:pt x="502808" y="550880"/>
                  </a:lnTo>
                  <a:lnTo>
                    <a:pt x="441972" y="595884"/>
                  </a:lnTo>
                  <a:lnTo>
                    <a:pt x="382289" y="630051"/>
                  </a:lnTo>
                  <a:lnTo>
                    <a:pt x="321224" y="651693"/>
                  </a:lnTo>
                  <a:lnTo>
                    <a:pt x="260799" y="669780"/>
                  </a:lnTo>
                  <a:lnTo>
                    <a:pt x="211025" y="680366"/>
                  </a:lnTo>
                  <a:lnTo>
                    <a:pt x="150653" y="687792"/>
                  </a:lnTo>
                  <a:lnTo>
                    <a:pt x="108199" y="689992"/>
                  </a:lnTo>
                  <a:lnTo>
                    <a:pt x="84228" y="690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05250" y="1410818"/>
              <a:ext cx="6067" cy="210571"/>
            </a:xfrm>
            <a:custGeom>
              <a:avLst/>
              <a:gdLst/>
              <a:ahLst/>
              <a:cxnLst/>
              <a:rect l="0" t="0" r="0" b="0"/>
              <a:pathLst>
                <a:path w="6067" h="210571">
                  <a:moveTo>
                    <a:pt x="6066" y="0"/>
                  </a:moveTo>
                  <a:lnTo>
                    <a:pt x="0" y="40858"/>
                  </a:lnTo>
                  <a:lnTo>
                    <a:pt x="4521" y="95202"/>
                  </a:lnTo>
                  <a:lnTo>
                    <a:pt x="5760" y="150997"/>
                  </a:lnTo>
                  <a:lnTo>
                    <a:pt x="6066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21844" y="1273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906072" y="1326590"/>
              <a:ext cx="210571" cy="230155"/>
            </a:xfrm>
            <a:custGeom>
              <a:avLst/>
              <a:gdLst/>
              <a:ahLst/>
              <a:cxnLst/>
              <a:rect l="0" t="0" r="0" b="0"/>
              <a:pathLst>
                <a:path w="210571" h="230155">
                  <a:moveTo>
                    <a:pt x="0" y="21057"/>
                  </a:moveTo>
                  <a:lnTo>
                    <a:pt x="26364" y="83338"/>
                  </a:lnTo>
                  <a:lnTo>
                    <a:pt x="52998" y="137388"/>
                  </a:lnTo>
                  <a:lnTo>
                    <a:pt x="79379" y="198723"/>
                  </a:lnTo>
                  <a:lnTo>
                    <a:pt x="87142" y="220513"/>
                  </a:lnTo>
                  <a:lnTo>
                    <a:pt x="93190" y="226557"/>
                  </a:lnTo>
                  <a:lnTo>
                    <a:pt x="100731" y="229417"/>
                  </a:lnTo>
                  <a:lnTo>
                    <a:pt x="109268" y="230154"/>
                  </a:lnTo>
                  <a:lnTo>
                    <a:pt x="117299" y="225966"/>
                  </a:lnTo>
                  <a:lnTo>
                    <a:pt x="132462" y="208834"/>
                  </a:lnTo>
                  <a:lnTo>
                    <a:pt x="160742" y="147247"/>
                  </a:lnTo>
                  <a:lnTo>
                    <a:pt x="170560" y="86403"/>
                  </a:lnTo>
                  <a:lnTo>
                    <a:pt x="187451" y="33042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00870" y="1358176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7475" y="167322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11399" y="120024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50026" y="1027834"/>
              <a:ext cx="177228" cy="598660"/>
            </a:xfrm>
            <a:custGeom>
              <a:avLst/>
              <a:gdLst/>
              <a:ahLst/>
              <a:cxnLst/>
              <a:rect l="0" t="0" r="0" b="0"/>
              <a:pathLst>
                <a:path w="177228" h="598660">
                  <a:moveTo>
                    <a:pt x="114056" y="467212"/>
                  </a:moveTo>
                  <a:lnTo>
                    <a:pt x="119646" y="450445"/>
                  </a:lnTo>
                  <a:lnTo>
                    <a:pt x="115204" y="398866"/>
                  </a:lnTo>
                  <a:lnTo>
                    <a:pt x="109497" y="374835"/>
                  </a:lnTo>
                  <a:lnTo>
                    <a:pt x="96823" y="355576"/>
                  </a:lnTo>
                  <a:lnTo>
                    <a:pt x="88529" y="347164"/>
                  </a:lnTo>
                  <a:lnTo>
                    <a:pt x="78321" y="342727"/>
                  </a:lnTo>
                  <a:lnTo>
                    <a:pt x="54500" y="340915"/>
                  </a:lnTo>
                  <a:lnTo>
                    <a:pt x="43937" y="344410"/>
                  </a:lnTo>
                  <a:lnTo>
                    <a:pt x="25960" y="357651"/>
                  </a:lnTo>
                  <a:lnTo>
                    <a:pt x="8275" y="384837"/>
                  </a:lnTo>
                  <a:lnTo>
                    <a:pt x="1215" y="420708"/>
                  </a:lnTo>
                  <a:lnTo>
                    <a:pt x="0" y="481986"/>
                  </a:lnTo>
                  <a:lnTo>
                    <a:pt x="9812" y="540364"/>
                  </a:lnTo>
                  <a:lnTo>
                    <a:pt x="17423" y="566405"/>
                  </a:lnTo>
                  <a:lnTo>
                    <a:pt x="28604" y="585777"/>
                  </a:lnTo>
                  <a:lnTo>
                    <a:pt x="37201" y="591879"/>
                  </a:lnTo>
                  <a:lnTo>
                    <a:pt x="59232" y="598659"/>
                  </a:lnTo>
                  <a:lnTo>
                    <a:pt x="69318" y="596957"/>
                  </a:lnTo>
                  <a:lnTo>
                    <a:pt x="86764" y="585708"/>
                  </a:lnTo>
                  <a:lnTo>
                    <a:pt x="109739" y="554055"/>
                  </a:lnTo>
                  <a:lnTo>
                    <a:pt x="125775" y="503862"/>
                  </a:lnTo>
                  <a:lnTo>
                    <a:pt x="140505" y="448065"/>
                  </a:lnTo>
                  <a:lnTo>
                    <a:pt x="150555" y="384853"/>
                  </a:lnTo>
                  <a:lnTo>
                    <a:pt x="155061" y="329324"/>
                  </a:lnTo>
                  <a:lnTo>
                    <a:pt x="155842" y="269729"/>
                  </a:lnTo>
                  <a:lnTo>
                    <a:pt x="156073" y="220875"/>
                  </a:lnTo>
                  <a:lnTo>
                    <a:pt x="156142" y="174425"/>
                  </a:lnTo>
                  <a:lnTo>
                    <a:pt x="154992" y="120757"/>
                  </a:lnTo>
                  <a:lnTo>
                    <a:pt x="144716" y="63165"/>
                  </a:lnTo>
                  <a:lnTo>
                    <a:pt x="131421" y="7335"/>
                  </a:lnTo>
                  <a:lnTo>
                    <a:pt x="126803" y="1530"/>
                  </a:lnTo>
                  <a:lnTo>
                    <a:pt x="121384" y="0"/>
                  </a:lnTo>
                  <a:lnTo>
                    <a:pt x="115432" y="1319"/>
                  </a:lnTo>
                  <a:lnTo>
                    <a:pt x="110294" y="6878"/>
                  </a:lnTo>
                  <a:lnTo>
                    <a:pt x="101466" y="25533"/>
                  </a:lnTo>
                  <a:lnTo>
                    <a:pt x="95508" y="73522"/>
                  </a:lnTo>
                  <a:lnTo>
                    <a:pt x="93743" y="121016"/>
                  </a:lnTo>
                  <a:lnTo>
                    <a:pt x="93220" y="181492"/>
                  </a:lnTo>
                  <a:lnTo>
                    <a:pt x="98654" y="234505"/>
                  </a:lnTo>
                  <a:lnTo>
                    <a:pt x="103735" y="293170"/>
                  </a:lnTo>
                  <a:lnTo>
                    <a:pt x="112466" y="356252"/>
                  </a:lnTo>
                  <a:lnTo>
                    <a:pt x="125300" y="413822"/>
                  </a:lnTo>
                  <a:lnTo>
                    <a:pt x="142227" y="468284"/>
                  </a:lnTo>
                  <a:lnTo>
                    <a:pt x="153859" y="504834"/>
                  </a:lnTo>
                  <a:lnTo>
                    <a:pt x="177227" y="540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26950" y="1421347"/>
              <a:ext cx="16118" cy="210571"/>
            </a:xfrm>
            <a:custGeom>
              <a:avLst/>
              <a:gdLst/>
              <a:ahLst/>
              <a:cxnLst/>
              <a:rect l="0" t="0" r="0" b="0"/>
              <a:pathLst>
                <a:path w="16118" h="210571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2998"/>
                  </a:lnTo>
                  <a:lnTo>
                    <a:pt x="8573" y="147745"/>
                  </a:lnTo>
                  <a:lnTo>
                    <a:pt x="1611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22010" y="1284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16767" y="1357249"/>
              <a:ext cx="189513" cy="306254"/>
            </a:xfrm>
            <a:custGeom>
              <a:avLst/>
              <a:gdLst/>
              <a:ahLst/>
              <a:cxnLst/>
              <a:rect l="0" t="0" r="0" b="0"/>
              <a:pathLst>
                <a:path w="189513" h="306254">
                  <a:moveTo>
                    <a:pt x="0" y="64098"/>
                  </a:moveTo>
                  <a:lnTo>
                    <a:pt x="5589" y="126190"/>
                  </a:lnTo>
                  <a:lnTo>
                    <a:pt x="21331" y="188102"/>
                  </a:lnTo>
                  <a:lnTo>
                    <a:pt x="29559" y="237681"/>
                  </a:lnTo>
                  <a:lnTo>
                    <a:pt x="27895" y="241821"/>
                  </a:lnTo>
                  <a:lnTo>
                    <a:pt x="24445" y="239902"/>
                  </a:lnTo>
                  <a:lnTo>
                    <a:pt x="19807" y="233943"/>
                  </a:lnTo>
                  <a:lnTo>
                    <a:pt x="11191" y="183522"/>
                  </a:lnTo>
                  <a:lnTo>
                    <a:pt x="2557" y="124169"/>
                  </a:lnTo>
                  <a:lnTo>
                    <a:pt x="757" y="73708"/>
                  </a:lnTo>
                  <a:lnTo>
                    <a:pt x="2676" y="42633"/>
                  </a:lnTo>
                  <a:lnTo>
                    <a:pt x="11328" y="21022"/>
                  </a:lnTo>
                  <a:lnTo>
                    <a:pt x="26091" y="6739"/>
                  </a:lnTo>
                  <a:lnTo>
                    <a:pt x="34942" y="1292"/>
                  </a:lnTo>
                  <a:lnTo>
                    <a:pt x="44351" y="0"/>
                  </a:lnTo>
                  <a:lnTo>
                    <a:pt x="64165" y="4804"/>
                  </a:lnTo>
                  <a:lnTo>
                    <a:pt x="95050" y="26252"/>
                  </a:lnTo>
                  <a:lnTo>
                    <a:pt x="128523" y="66111"/>
                  </a:lnTo>
                  <a:lnTo>
                    <a:pt x="159182" y="125916"/>
                  </a:lnTo>
                  <a:lnTo>
                    <a:pt x="175029" y="177521"/>
                  </a:lnTo>
                  <a:lnTo>
                    <a:pt x="186305" y="232775"/>
                  </a:lnTo>
                  <a:lnTo>
                    <a:pt x="188562" y="271614"/>
                  </a:lnTo>
                  <a:lnTo>
                    <a:pt x="189512" y="306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69409" y="1407971"/>
              <a:ext cx="334466" cy="497688"/>
            </a:xfrm>
            <a:custGeom>
              <a:avLst/>
              <a:gdLst/>
              <a:ahLst/>
              <a:cxnLst/>
              <a:rect l="0" t="0" r="0" b="0"/>
              <a:pathLst>
                <a:path w="334466" h="497688">
                  <a:moveTo>
                    <a:pt x="305326" y="171303"/>
                  </a:moveTo>
                  <a:lnTo>
                    <a:pt x="322115" y="116258"/>
                  </a:lnTo>
                  <a:lnTo>
                    <a:pt x="323949" y="78305"/>
                  </a:lnTo>
                  <a:lnTo>
                    <a:pt x="316434" y="39763"/>
                  </a:lnTo>
                  <a:lnTo>
                    <a:pt x="305974" y="20814"/>
                  </a:lnTo>
                  <a:lnTo>
                    <a:pt x="290406" y="7713"/>
                  </a:lnTo>
                  <a:lnTo>
                    <a:pt x="281342" y="2582"/>
                  </a:lnTo>
                  <a:lnTo>
                    <a:pt x="261911" y="0"/>
                  </a:lnTo>
                  <a:lnTo>
                    <a:pt x="242747" y="3921"/>
                  </a:lnTo>
                  <a:lnTo>
                    <a:pt x="226431" y="13463"/>
                  </a:lnTo>
                  <a:lnTo>
                    <a:pt x="204091" y="43167"/>
                  </a:lnTo>
                  <a:lnTo>
                    <a:pt x="193833" y="81604"/>
                  </a:lnTo>
                  <a:lnTo>
                    <a:pt x="196382" y="117040"/>
                  </a:lnTo>
                  <a:lnTo>
                    <a:pt x="211012" y="171090"/>
                  </a:lnTo>
                  <a:lnTo>
                    <a:pt x="214374" y="181689"/>
                  </a:lnTo>
                  <a:lnTo>
                    <a:pt x="220125" y="189926"/>
                  </a:lnTo>
                  <a:lnTo>
                    <a:pt x="235874" y="202197"/>
                  </a:lnTo>
                  <a:lnTo>
                    <a:pt x="243817" y="203597"/>
                  </a:lnTo>
                  <a:lnTo>
                    <a:pt x="251451" y="202191"/>
                  </a:lnTo>
                  <a:lnTo>
                    <a:pt x="266174" y="194390"/>
                  </a:lnTo>
                  <a:lnTo>
                    <a:pt x="280517" y="183124"/>
                  </a:lnTo>
                  <a:lnTo>
                    <a:pt x="296156" y="158038"/>
                  </a:lnTo>
                  <a:lnTo>
                    <a:pt x="308198" y="122789"/>
                  </a:lnTo>
                  <a:lnTo>
                    <a:pt x="310751" y="119073"/>
                  </a:lnTo>
                  <a:lnTo>
                    <a:pt x="312452" y="121275"/>
                  </a:lnTo>
                  <a:lnTo>
                    <a:pt x="316577" y="179316"/>
                  </a:lnTo>
                  <a:lnTo>
                    <a:pt x="324128" y="228790"/>
                  </a:lnTo>
                  <a:lnTo>
                    <a:pt x="332604" y="280493"/>
                  </a:lnTo>
                  <a:lnTo>
                    <a:pt x="334465" y="330518"/>
                  </a:lnTo>
                  <a:lnTo>
                    <a:pt x="330755" y="356709"/>
                  </a:lnTo>
                  <a:lnTo>
                    <a:pt x="322087" y="376928"/>
                  </a:lnTo>
                  <a:lnTo>
                    <a:pt x="316501" y="385595"/>
                  </a:lnTo>
                  <a:lnTo>
                    <a:pt x="286280" y="408972"/>
                  </a:lnTo>
                  <a:lnTo>
                    <a:pt x="226911" y="429427"/>
                  </a:lnTo>
                  <a:lnTo>
                    <a:pt x="172030" y="444732"/>
                  </a:lnTo>
                  <a:lnTo>
                    <a:pt x="121459" y="459021"/>
                  </a:lnTo>
                  <a:lnTo>
                    <a:pt x="66409" y="473108"/>
                  </a:lnTo>
                  <a:lnTo>
                    <a:pt x="19833" y="487156"/>
                  </a:lnTo>
                  <a:lnTo>
                    <a:pt x="0" y="4976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90591" y="1337119"/>
              <a:ext cx="314420" cy="253261"/>
            </a:xfrm>
            <a:custGeom>
              <a:avLst/>
              <a:gdLst/>
              <a:ahLst/>
              <a:cxnLst/>
              <a:rect l="0" t="0" r="0" b="0"/>
              <a:pathLst>
                <a:path w="314420" h="25326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405" y="174074"/>
                  </a:lnTo>
                  <a:lnTo>
                    <a:pt x="19128" y="207945"/>
                  </a:lnTo>
                  <a:lnTo>
                    <a:pt x="30338" y="225391"/>
                  </a:lnTo>
                  <a:lnTo>
                    <a:pt x="46239" y="237824"/>
                  </a:lnTo>
                  <a:lnTo>
                    <a:pt x="55392" y="242777"/>
                  </a:lnTo>
                  <a:lnTo>
                    <a:pt x="63834" y="243740"/>
                  </a:lnTo>
                  <a:lnTo>
                    <a:pt x="79453" y="238570"/>
                  </a:lnTo>
                  <a:lnTo>
                    <a:pt x="101400" y="222506"/>
                  </a:lnTo>
                  <a:lnTo>
                    <a:pt x="112527" y="203396"/>
                  </a:lnTo>
                  <a:lnTo>
                    <a:pt x="132928" y="147840"/>
                  </a:lnTo>
                  <a:lnTo>
                    <a:pt x="140188" y="126538"/>
                  </a:lnTo>
                  <a:lnTo>
                    <a:pt x="142591" y="124133"/>
                  </a:lnTo>
                  <a:lnTo>
                    <a:pt x="144194" y="127209"/>
                  </a:lnTo>
                  <a:lnTo>
                    <a:pt x="148314" y="143105"/>
                  </a:lnTo>
                  <a:lnTo>
                    <a:pt x="170931" y="199245"/>
                  </a:lnTo>
                  <a:lnTo>
                    <a:pt x="194204" y="233592"/>
                  </a:lnTo>
                  <a:lnTo>
                    <a:pt x="207585" y="248488"/>
                  </a:lnTo>
                  <a:lnTo>
                    <a:pt x="216769" y="252226"/>
                  </a:lnTo>
                  <a:lnTo>
                    <a:pt x="239451" y="253260"/>
                  </a:lnTo>
                  <a:lnTo>
                    <a:pt x="272940" y="241676"/>
                  </a:lnTo>
                  <a:lnTo>
                    <a:pt x="299500" y="217837"/>
                  </a:lnTo>
                  <a:lnTo>
                    <a:pt x="308586" y="195472"/>
                  </a:lnTo>
                  <a:lnTo>
                    <a:pt x="314419" y="137398"/>
                  </a:lnTo>
                  <a:lnTo>
                    <a:pt x="309840" y="86854"/>
                  </a:lnTo>
                  <a:lnTo>
                    <a:pt x="294468" y="25909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72909" y="1389761"/>
              <a:ext cx="28294" cy="242157"/>
            </a:xfrm>
            <a:custGeom>
              <a:avLst/>
              <a:gdLst/>
              <a:ahLst/>
              <a:cxnLst/>
              <a:rect l="0" t="0" r="0" b="0"/>
              <a:pathLst>
                <a:path w="28294" h="242157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1" y="149356"/>
                  </a:lnTo>
                  <a:lnTo>
                    <a:pt x="15377" y="204414"/>
                  </a:lnTo>
                  <a:lnTo>
                    <a:pt x="28293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759088" y="120024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969786" y="1137077"/>
              <a:ext cx="52515" cy="505369"/>
            </a:xfrm>
            <a:custGeom>
              <a:avLst/>
              <a:gdLst/>
              <a:ahLst/>
              <a:cxnLst/>
              <a:rect l="0" t="0" r="0" b="0"/>
              <a:pathLst>
                <a:path w="52515" h="505369">
                  <a:moveTo>
                    <a:pt x="10400" y="0"/>
                  </a:moveTo>
                  <a:lnTo>
                    <a:pt x="2067" y="55170"/>
                  </a:lnTo>
                  <a:lnTo>
                    <a:pt x="847" y="98220"/>
                  </a:lnTo>
                  <a:lnTo>
                    <a:pt x="305" y="148548"/>
                  </a:lnTo>
                  <a:lnTo>
                    <a:pt x="0" y="207141"/>
                  </a:lnTo>
                  <a:lnTo>
                    <a:pt x="7133" y="268861"/>
                  </a:lnTo>
                  <a:lnTo>
                    <a:pt x="12875" y="326113"/>
                  </a:lnTo>
                  <a:lnTo>
                    <a:pt x="21662" y="374657"/>
                  </a:lnTo>
                  <a:lnTo>
                    <a:pt x="31675" y="427254"/>
                  </a:lnTo>
                  <a:lnTo>
                    <a:pt x="47863" y="489362"/>
                  </a:lnTo>
                  <a:lnTo>
                    <a:pt x="52514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53845" y="1326590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98809" y="17959"/>
                  </a:lnTo>
                  <a:lnTo>
                    <a:pt x="141647" y="35149"/>
                  </a:lnTo>
                  <a:lnTo>
                    <a:pt x="87294" y="47974"/>
                  </a:lnTo>
                  <a:lnTo>
                    <a:pt x="34618" y="517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27585" y="1052849"/>
              <a:ext cx="252685" cy="600126"/>
            </a:xfrm>
            <a:custGeom>
              <a:avLst/>
              <a:gdLst/>
              <a:ahLst/>
              <a:cxnLst/>
              <a:rect l="0" t="0" r="0" b="0"/>
              <a:pathLst>
                <a:path w="252685" h="600126">
                  <a:moveTo>
                    <a:pt x="0" y="0"/>
                  </a:moveTo>
                  <a:lnTo>
                    <a:pt x="1170" y="44367"/>
                  </a:lnTo>
                  <a:lnTo>
                    <a:pt x="7236" y="103093"/>
                  </a:lnTo>
                  <a:lnTo>
                    <a:pt x="12998" y="163517"/>
                  </a:lnTo>
                  <a:lnTo>
                    <a:pt x="25055" y="220773"/>
                  </a:lnTo>
                  <a:lnTo>
                    <a:pt x="31465" y="280003"/>
                  </a:lnTo>
                  <a:lnTo>
                    <a:pt x="42784" y="336763"/>
                  </a:lnTo>
                  <a:lnTo>
                    <a:pt x="50695" y="393035"/>
                  </a:lnTo>
                  <a:lnTo>
                    <a:pt x="59494" y="444314"/>
                  </a:lnTo>
                  <a:lnTo>
                    <a:pt x="62082" y="496247"/>
                  </a:lnTo>
                  <a:lnTo>
                    <a:pt x="61679" y="532951"/>
                  </a:lnTo>
                  <a:lnTo>
                    <a:pt x="59836" y="531946"/>
                  </a:lnTo>
                  <a:lnTo>
                    <a:pt x="57439" y="526596"/>
                  </a:lnTo>
                  <a:lnTo>
                    <a:pt x="53274" y="471494"/>
                  </a:lnTo>
                  <a:lnTo>
                    <a:pt x="58357" y="417179"/>
                  </a:lnTo>
                  <a:lnTo>
                    <a:pt x="67334" y="380972"/>
                  </a:lnTo>
                  <a:lnTo>
                    <a:pt x="80229" y="361954"/>
                  </a:lnTo>
                  <a:lnTo>
                    <a:pt x="98829" y="346872"/>
                  </a:lnTo>
                  <a:lnTo>
                    <a:pt x="122693" y="336269"/>
                  </a:lnTo>
                  <a:lnTo>
                    <a:pt x="145777" y="333897"/>
                  </a:lnTo>
                  <a:lnTo>
                    <a:pt x="166565" y="337912"/>
                  </a:lnTo>
                  <a:lnTo>
                    <a:pt x="183603" y="347495"/>
                  </a:lnTo>
                  <a:lnTo>
                    <a:pt x="206349" y="371633"/>
                  </a:lnTo>
                  <a:lnTo>
                    <a:pt x="234458" y="431944"/>
                  </a:lnTo>
                  <a:lnTo>
                    <a:pt x="247871" y="483412"/>
                  </a:lnTo>
                  <a:lnTo>
                    <a:pt x="251734" y="545571"/>
                  </a:lnTo>
                  <a:lnTo>
                    <a:pt x="252684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22466" y="969055"/>
              <a:ext cx="305327" cy="694026"/>
            </a:xfrm>
            <a:custGeom>
              <a:avLst/>
              <a:gdLst/>
              <a:ahLst/>
              <a:cxnLst/>
              <a:rect l="0" t="0" r="0" b="0"/>
              <a:pathLst>
                <a:path w="305327" h="694026">
                  <a:moveTo>
                    <a:pt x="0" y="10095"/>
                  </a:moveTo>
                  <a:lnTo>
                    <a:pt x="57265" y="10095"/>
                  </a:lnTo>
                  <a:lnTo>
                    <a:pt x="106655" y="6975"/>
                  </a:lnTo>
                  <a:lnTo>
                    <a:pt x="155213" y="1762"/>
                  </a:lnTo>
                  <a:lnTo>
                    <a:pt x="213544" y="0"/>
                  </a:lnTo>
                  <a:lnTo>
                    <a:pt x="256035" y="5284"/>
                  </a:lnTo>
                  <a:lnTo>
                    <a:pt x="292671" y="19848"/>
                  </a:lnTo>
                  <a:lnTo>
                    <a:pt x="299230" y="28295"/>
                  </a:lnTo>
                  <a:lnTo>
                    <a:pt x="303397" y="50159"/>
                  </a:lnTo>
                  <a:lnTo>
                    <a:pt x="299165" y="88776"/>
                  </a:lnTo>
                  <a:lnTo>
                    <a:pt x="272784" y="142577"/>
                  </a:lnTo>
                  <a:lnTo>
                    <a:pt x="244384" y="199030"/>
                  </a:lnTo>
                  <a:lnTo>
                    <a:pt x="218735" y="252174"/>
                  </a:lnTo>
                  <a:lnTo>
                    <a:pt x="178777" y="315415"/>
                  </a:lnTo>
                  <a:lnTo>
                    <a:pt x="145186" y="378592"/>
                  </a:lnTo>
                  <a:lnTo>
                    <a:pt x="113424" y="441763"/>
                  </a:lnTo>
                  <a:lnTo>
                    <a:pt x="81823" y="504934"/>
                  </a:lnTo>
                  <a:lnTo>
                    <a:pt x="57222" y="558746"/>
                  </a:lnTo>
                  <a:lnTo>
                    <a:pt x="38745" y="619284"/>
                  </a:lnTo>
                  <a:lnTo>
                    <a:pt x="37887" y="641154"/>
                  </a:lnTo>
                  <a:lnTo>
                    <a:pt x="42575" y="661403"/>
                  </a:lnTo>
                  <a:lnTo>
                    <a:pt x="52457" y="678201"/>
                  </a:lnTo>
                  <a:lnTo>
                    <a:pt x="61878" y="683616"/>
                  </a:lnTo>
                  <a:lnTo>
                    <a:pt x="115905" y="692308"/>
                  </a:lnTo>
                  <a:lnTo>
                    <a:pt x="171983" y="694025"/>
                  </a:lnTo>
                  <a:lnTo>
                    <a:pt x="234187" y="685958"/>
                  </a:lnTo>
                  <a:lnTo>
                    <a:pt x="279576" y="676219"/>
                  </a:lnTo>
                  <a:lnTo>
                    <a:pt x="305326" y="673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99560" y="1338596"/>
              <a:ext cx="217747" cy="295748"/>
            </a:xfrm>
            <a:custGeom>
              <a:avLst/>
              <a:gdLst/>
              <a:ahLst/>
              <a:cxnLst/>
              <a:rect l="0" t="0" r="0" b="0"/>
              <a:pathLst>
                <a:path w="217747" h="295748">
                  <a:moveTo>
                    <a:pt x="38761" y="156450"/>
                  </a:moveTo>
                  <a:lnTo>
                    <a:pt x="49940" y="139683"/>
                  </a:lnTo>
                  <a:lnTo>
                    <a:pt x="64787" y="128331"/>
                  </a:lnTo>
                  <a:lnTo>
                    <a:pt x="123425" y="95779"/>
                  </a:lnTo>
                  <a:lnTo>
                    <a:pt x="151584" y="80372"/>
                  </a:lnTo>
                  <a:lnTo>
                    <a:pt x="159600" y="74146"/>
                  </a:lnTo>
                  <a:lnTo>
                    <a:pt x="168507" y="54750"/>
                  </a:lnTo>
                  <a:lnTo>
                    <a:pt x="170882" y="43026"/>
                  </a:lnTo>
                  <a:lnTo>
                    <a:pt x="170125" y="32871"/>
                  </a:lnTo>
                  <a:lnTo>
                    <a:pt x="163046" y="15348"/>
                  </a:lnTo>
                  <a:lnTo>
                    <a:pt x="155542" y="9740"/>
                  </a:lnTo>
                  <a:lnTo>
                    <a:pt x="134727" y="3508"/>
                  </a:lnTo>
                  <a:lnTo>
                    <a:pt x="96701" y="0"/>
                  </a:lnTo>
                  <a:lnTo>
                    <a:pt x="72701" y="5418"/>
                  </a:lnTo>
                  <a:lnTo>
                    <a:pt x="50336" y="17965"/>
                  </a:lnTo>
                  <a:lnTo>
                    <a:pt x="28697" y="39139"/>
                  </a:lnTo>
                  <a:lnTo>
                    <a:pt x="7963" y="77368"/>
                  </a:lnTo>
                  <a:lnTo>
                    <a:pt x="0" y="123920"/>
                  </a:lnTo>
                  <a:lnTo>
                    <a:pt x="3230" y="174758"/>
                  </a:lnTo>
                  <a:lnTo>
                    <a:pt x="17185" y="221276"/>
                  </a:lnTo>
                  <a:lnTo>
                    <a:pt x="41727" y="259106"/>
                  </a:lnTo>
                  <a:lnTo>
                    <a:pt x="64256" y="275385"/>
                  </a:lnTo>
                  <a:lnTo>
                    <a:pt x="116846" y="295367"/>
                  </a:lnTo>
                  <a:lnTo>
                    <a:pt x="158344" y="295747"/>
                  </a:lnTo>
                  <a:lnTo>
                    <a:pt x="217746" y="2827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342422" y="1316062"/>
              <a:ext cx="164398" cy="266799"/>
            </a:xfrm>
            <a:custGeom>
              <a:avLst/>
              <a:gdLst/>
              <a:ahLst/>
              <a:cxnLst/>
              <a:rect l="0" t="0" r="0" b="0"/>
              <a:pathLst>
                <a:path w="164398" h="266799">
                  <a:moveTo>
                    <a:pt x="16997" y="178984"/>
                  </a:moveTo>
                  <a:lnTo>
                    <a:pt x="31570" y="221676"/>
                  </a:lnTo>
                  <a:lnTo>
                    <a:pt x="56400" y="263326"/>
                  </a:lnTo>
                  <a:lnTo>
                    <a:pt x="59644" y="266798"/>
                  </a:lnTo>
                  <a:lnTo>
                    <a:pt x="60636" y="265603"/>
                  </a:lnTo>
                  <a:lnTo>
                    <a:pt x="57450" y="253746"/>
                  </a:lnTo>
                  <a:lnTo>
                    <a:pt x="29892" y="194823"/>
                  </a:lnTo>
                  <a:lnTo>
                    <a:pt x="5073" y="140042"/>
                  </a:lnTo>
                  <a:lnTo>
                    <a:pt x="0" y="112154"/>
                  </a:lnTo>
                  <a:lnTo>
                    <a:pt x="3983" y="87281"/>
                  </a:lnTo>
                  <a:lnTo>
                    <a:pt x="14723" y="65697"/>
                  </a:lnTo>
                  <a:lnTo>
                    <a:pt x="31194" y="48306"/>
                  </a:lnTo>
                  <a:lnTo>
                    <a:pt x="70365" y="26483"/>
                  </a:lnTo>
                  <a:lnTo>
                    <a:pt x="131705" y="4847"/>
                  </a:lnTo>
                  <a:lnTo>
                    <a:pt x="1643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577229" y="1347647"/>
              <a:ext cx="232027" cy="248306"/>
            </a:xfrm>
            <a:custGeom>
              <a:avLst/>
              <a:gdLst/>
              <a:ahLst/>
              <a:cxnLst/>
              <a:rect l="0" t="0" r="0" b="0"/>
              <a:pathLst>
                <a:path w="232027" h="248306">
                  <a:moveTo>
                    <a:pt x="119102" y="0"/>
                  </a:moveTo>
                  <a:lnTo>
                    <a:pt x="76410" y="3120"/>
                  </a:lnTo>
                  <a:lnTo>
                    <a:pt x="56844" y="9575"/>
                  </a:lnTo>
                  <a:lnTo>
                    <a:pt x="40349" y="20244"/>
                  </a:lnTo>
                  <a:lnTo>
                    <a:pt x="17909" y="44993"/>
                  </a:lnTo>
                  <a:lnTo>
                    <a:pt x="2032" y="74553"/>
                  </a:lnTo>
                  <a:lnTo>
                    <a:pt x="0" y="95136"/>
                  </a:lnTo>
                  <a:lnTo>
                    <a:pt x="8228" y="142535"/>
                  </a:lnTo>
                  <a:lnTo>
                    <a:pt x="23340" y="177543"/>
                  </a:lnTo>
                  <a:lnTo>
                    <a:pt x="57812" y="219644"/>
                  </a:lnTo>
                  <a:lnTo>
                    <a:pt x="77824" y="236440"/>
                  </a:lnTo>
                  <a:lnTo>
                    <a:pt x="101536" y="245464"/>
                  </a:lnTo>
                  <a:lnTo>
                    <a:pt x="126503" y="248305"/>
                  </a:lnTo>
                  <a:lnTo>
                    <a:pt x="149297" y="245669"/>
                  </a:lnTo>
                  <a:lnTo>
                    <a:pt x="181862" y="232018"/>
                  </a:lnTo>
                  <a:lnTo>
                    <a:pt x="208148" y="207567"/>
                  </a:lnTo>
                  <a:lnTo>
                    <a:pt x="225165" y="178095"/>
                  </a:lnTo>
                  <a:lnTo>
                    <a:pt x="232026" y="141546"/>
                  </a:lnTo>
                  <a:lnTo>
                    <a:pt x="225940" y="88445"/>
                  </a:lnTo>
                  <a:lnTo>
                    <a:pt x="215619" y="55062"/>
                  </a:lnTo>
                  <a:lnTo>
                    <a:pt x="204502" y="37730"/>
                  </a:lnTo>
                  <a:lnTo>
                    <a:pt x="173912" y="14819"/>
                  </a:lnTo>
                  <a:lnTo>
                    <a:pt x="135212" y="4391"/>
                  </a:lnTo>
                  <a:lnTo>
                    <a:pt x="980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25361" y="1310473"/>
              <a:ext cx="231110" cy="447787"/>
            </a:xfrm>
            <a:custGeom>
              <a:avLst/>
              <a:gdLst/>
              <a:ahLst/>
              <a:cxnLst/>
              <a:rect l="0" t="0" r="0" b="0"/>
              <a:pathLst>
                <a:path w="231110" h="447787">
                  <a:moveTo>
                    <a:pt x="128939" y="5589"/>
                  </a:moveTo>
                  <a:lnTo>
                    <a:pt x="112172" y="0"/>
                  </a:lnTo>
                  <a:lnTo>
                    <a:pt x="79387" y="2113"/>
                  </a:lnTo>
                  <a:lnTo>
                    <a:pt x="59732" y="10283"/>
                  </a:lnTo>
                  <a:lnTo>
                    <a:pt x="14670" y="42472"/>
                  </a:lnTo>
                  <a:lnTo>
                    <a:pt x="2894" y="60586"/>
                  </a:lnTo>
                  <a:lnTo>
                    <a:pt x="0" y="80335"/>
                  </a:lnTo>
                  <a:lnTo>
                    <a:pt x="866" y="90514"/>
                  </a:lnTo>
                  <a:lnTo>
                    <a:pt x="8067" y="108064"/>
                  </a:lnTo>
                  <a:lnTo>
                    <a:pt x="37342" y="143984"/>
                  </a:lnTo>
                  <a:lnTo>
                    <a:pt x="95574" y="183850"/>
                  </a:lnTo>
                  <a:lnTo>
                    <a:pt x="131532" y="202296"/>
                  </a:lnTo>
                  <a:lnTo>
                    <a:pt x="189895" y="223909"/>
                  </a:lnTo>
                  <a:lnTo>
                    <a:pt x="207114" y="235591"/>
                  </a:lnTo>
                  <a:lnTo>
                    <a:pt x="219446" y="251701"/>
                  </a:lnTo>
                  <a:lnTo>
                    <a:pt x="227656" y="271730"/>
                  </a:lnTo>
                  <a:lnTo>
                    <a:pt x="231109" y="308143"/>
                  </a:lnTo>
                  <a:lnTo>
                    <a:pt x="227771" y="330740"/>
                  </a:lnTo>
                  <a:lnTo>
                    <a:pt x="216148" y="349362"/>
                  </a:lnTo>
                  <a:lnTo>
                    <a:pt x="174956" y="387641"/>
                  </a:lnTo>
                  <a:lnTo>
                    <a:pt x="112596" y="419224"/>
                  </a:lnTo>
                  <a:lnTo>
                    <a:pt x="55240" y="447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2590010" y="2147813"/>
            <a:ext cx="3927131" cy="810695"/>
            <a:chOff x="2590010" y="2147813"/>
            <a:chExt cx="3927131" cy="810695"/>
          </a:xfrm>
        </p:grpSpPr>
        <p:sp>
          <p:nvSpPr>
            <p:cNvPr id="31" name="Freeform 30"/>
            <p:cNvSpPr/>
            <p:nvPr/>
          </p:nvSpPr>
          <p:spPr>
            <a:xfrm>
              <a:off x="2590010" y="2684766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4463" y="35962"/>
                  </a:lnTo>
                  <a:lnTo>
                    <a:pt x="8211" y="88645"/>
                  </a:lnTo>
                  <a:lnTo>
                    <a:pt x="8672" y="146368"/>
                  </a:lnTo>
                  <a:lnTo>
                    <a:pt x="2060" y="208980"/>
                  </a:lnTo>
                  <a:lnTo>
                    <a:pt x="610" y="24597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90010" y="2526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22758" y="2608017"/>
              <a:ext cx="233611" cy="302423"/>
            </a:xfrm>
            <a:custGeom>
              <a:avLst/>
              <a:gdLst/>
              <a:ahLst/>
              <a:cxnLst/>
              <a:rect l="0" t="0" r="0" b="0"/>
              <a:pathLst>
                <a:path w="233611" h="302423">
                  <a:moveTo>
                    <a:pt x="4122" y="150449"/>
                  </a:moveTo>
                  <a:lnTo>
                    <a:pt x="7242" y="204593"/>
                  </a:lnTo>
                  <a:lnTo>
                    <a:pt x="13187" y="259540"/>
                  </a:lnTo>
                  <a:lnTo>
                    <a:pt x="19806" y="295856"/>
                  </a:lnTo>
                  <a:lnTo>
                    <a:pt x="19258" y="301199"/>
                  </a:lnTo>
                  <a:lnTo>
                    <a:pt x="16552" y="302422"/>
                  </a:lnTo>
                  <a:lnTo>
                    <a:pt x="12409" y="300897"/>
                  </a:lnTo>
                  <a:lnTo>
                    <a:pt x="4686" y="289845"/>
                  </a:lnTo>
                  <a:lnTo>
                    <a:pt x="989" y="281984"/>
                  </a:lnTo>
                  <a:lnTo>
                    <a:pt x="0" y="263891"/>
                  </a:lnTo>
                  <a:lnTo>
                    <a:pt x="3308" y="212502"/>
                  </a:lnTo>
                  <a:lnTo>
                    <a:pt x="12367" y="153261"/>
                  </a:lnTo>
                  <a:lnTo>
                    <a:pt x="28541" y="92686"/>
                  </a:lnTo>
                  <a:lnTo>
                    <a:pt x="54651" y="36517"/>
                  </a:lnTo>
                  <a:lnTo>
                    <a:pt x="71033" y="19484"/>
                  </a:lnTo>
                  <a:lnTo>
                    <a:pt x="105576" y="2330"/>
                  </a:lnTo>
                  <a:lnTo>
                    <a:pt x="128762" y="0"/>
                  </a:lnTo>
                  <a:lnTo>
                    <a:pt x="139858" y="1017"/>
                  </a:lnTo>
                  <a:lnTo>
                    <a:pt x="158426" y="11505"/>
                  </a:lnTo>
                  <a:lnTo>
                    <a:pt x="174477" y="29035"/>
                  </a:lnTo>
                  <a:lnTo>
                    <a:pt x="200726" y="78416"/>
                  </a:lnTo>
                  <a:lnTo>
                    <a:pt x="217523" y="133231"/>
                  </a:lnTo>
                  <a:lnTo>
                    <a:pt x="230936" y="189118"/>
                  </a:lnTo>
                  <a:lnTo>
                    <a:pt x="233610" y="217158"/>
                  </a:lnTo>
                  <a:lnTo>
                    <a:pt x="228560" y="238979"/>
                  </a:lnTo>
                  <a:lnTo>
                    <a:pt x="214692" y="276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48103" y="2189927"/>
              <a:ext cx="52644" cy="568540"/>
            </a:xfrm>
            <a:custGeom>
              <a:avLst/>
              <a:gdLst/>
              <a:ahLst/>
              <a:cxnLst/>
              <a:rect l="0" t="0" r="0" b="0"/>
              <a:pathLst>
                <a:path w="52644" h="568540">
                  <a:moveTo>
                    <a:pt x="0" y="0"/>
                  </a:moveTo>
                  <a:lnTo>
                    <a:pt x="3120" y="55170"/>
                  </a:lnTo>
                  <a:lnTo>
                    <a:pt x="11453" y="110323"/>
                  </a:lnTo>
                  <a:lnTo>
                    <a:pt x="21331" y="159420"/>
                  </a:lnTo>
                  <a:lnTo>
                    <a:pt x="28548" y="211012"/>
                  </a:lnTo>
                  <a:lnTo>
                    <a:pt x="30685" y="263344"/>
                  </a:lnTo>
                  <a:lnTo>
                    <a:pt x="34439" y="312774"/>
                  </a:lnTo>
                  <a:lnTo>
                    <a:pt x="40598" y="371399"/>
                  </a:lnTo>
                  <a:lnTo>
                    <a:pt x="42985" y="430378"/>
                  </a:lnTo>
                  <a:lnTo>
                    <a:pt x="49261" y="484709"/>
                  </a:lnTo>
                  <a:lnTo>
                    <a:pt x="51975" y="539935"/>
                  </a:lnTo>
                  <a:lnTo>
                    <a:pt x="52643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400704" y="2484725"/>
              <a:ext cx="336913" cy="73701"/>
            </a:xfrm>
            <a:custGeom>
              <a:avLst/>
              <a:gdLst/>
              <a:ahLst/>
              <a:cxnLst/>
              <a:rect l="0" t="0" r="0" b="0"/>
              <a:pathLst>
                <a:path w="336913" h="73701">
                  <a:moveTo>
                    <a:pt x="336912" y="0"/>
                  </a:moveTo>
                  <a:lnTo>
                    <a:pt x="278295" y="9065"/>
                  </a:lnTo>
                  <a:lnTo>
                    <a:pt x="215460" y="21789"/>
                  </a:lnTo>
                  <a:lnTo>
                    <a:pt x="160973" y="35239"/>
                  </a:lnTo>
                  <a:lnTo>
                    <a:pt x="99447" y="52661"/>
                  </a:lnTo>
                  <a:lnTo>
                    <a:pt x="39531" y="6668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48145" y="2147813"/>
              <a:ext cx="473783" cy="642239"/>
            </a:xfrm>
            <a:custGeom>
              <a:avLst/>
              <a:gdLst/>
              <a:ahLst/>
              <a:cxnLst/>
              <a:rect l="0" t="0" r="0" b="0"/>
              <a:pathLst>
                <a:path w="473783" h="642239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60786"/>
                  </a:lnTo>
                  <a:lnTo>
                    <a:pt x="9065" y="208947"/>
                  </a:lnTo>
                  <a:lnTo>
                    <a:pt x="17475" y="270388"/>
                  </a:lnTo>
                  <a:lnTo>
                    <a:pt x="21165" y="319281"/>
                  </a:lnTo>
                  <a:lnTo>
                    <a:pt x="29180" y="378316"/>
                  </a:lnTo>
                  <a:lnTo>
                    <a:pt x="36699" y="435038"/>
                  </a:lnTo>
                  <a:lnTo>
                    <a:pt x="42214" y="493642"/>
                  </a:lnTo>
                  <a:lnTo>
                    <a:pt x="49032" y="537378"/>
                  </a:lnTo>
                  <a:lnTo>
                    <a:pt x="50236" y="536067"/>
                  </a:lnTo>
                  <a:lnTo>
                    <a:pt x="53495" y="478865"/>
                  </a:lnTo>
                  <a:lnTo>
                    <a:pt x="67255" y="416220"/>
                  </a:lnTo>
                  <a:lnTo>
                    <a:pt x="82001" y="362370"/>
                  </a:lnTo>
                  <a:lnTo>
                    <a:pt x="93377" y="338868"/>
                  </a:lnTo>
                  <a:lnTo>
                    <a:pt x="103195" y="332367"/>
                  </a:lnTo>
                  <a:lnTo>
                    <a:pt x="129702" y="328263"/>
                  </a:lnTo>
                  <a:lnTo>
                    <a:pt x="141450" y="331146"/>
                  </a:lnTo>
                  <a:lnTo>
                    <a:pt x="160743" y="343708"/>
                  </a:lnTo>
                  <a:lnTo>
                    <a:pt x="184758" y="381689"/>
                  </a:lnTo>
                  <a:lnTo>
                    <a:pt x="201102" y="429988"/>
                  </a:lnTo>
                  <a:lnTo>
                    <a:pt x="207765" y="481343"/>
                  </a:lnTo>
                  <a:lnTo>
                    <a:pt x="217251" y="536627"/>
                  </a:lnTo>
                  <a:lnTo>
                    <a:pt x="223458" y="595207"/>
                  </a:lnTo>
                  <a:lnTo>
                    <a:pt x="226826" y="611977"/>
                  </a:lnTo>
                  <a:lnTo>
                    <a:pt x="226087" y="611536"/>
                  </a:lnTo>
                  <a:lnTo>
                    <a:pt x="224424" y="607732"/>
                  </a:lnTo>
                  <a:lnTo>
                    <a:pt x="229869" y="555315"/>
                  </a:lnTo>
                  <a:lnTo>
                    <a:pt x="233186" y="529906"/>
                  </a:lnTo>
                  <a:lnTo>
                    <a:pt x="248206" y="497041"/>
                  </a:lnTo>
                  <a:lnTo>
                    <a:pt x="268645" y="471965"/>
                  </a:lnTo>
                  <a:lnTo>
                    <a:pt x="296407" y="450887"/>
                  </a:lnTo>
                  <a:lnTo>
                    <a:pt x="358110" y="423934"/>
                  </a:lnTo>
                  <a:lnTo>
                    <a:pt x="379088" y="412243"/>
                  </a:lnTo>
                  <a:lnTo>
                    <a:pt x="393871" y="396129"/>
                  </a:lnTo>
                  <a:lnTo>
                    <a:pt x="399451" y="386918"/>
                  </a:lnTo>
                  <a:lnTo>
                    <a:pt x="402532" y="367326"/>
                  </a:lnTo>
                  <a:lnTo>
                    <a:pt x="398832" y="346920"/>
                  </a:lnTo>
                  <a:lnTo>
                    <a:pt x="389388" y="326152"/>
                  </a:lnTo>
                  <a:lnTo>
                    <a:pt x="374273" y="311463"/>
                  </a:lnTo>
                  <a:lnTo>
                    <a:pt x="365329" y="305908"/>
                  </a:lnTo>
                  <a:lnTo>
                    <a:pt x="354686" y="304544"/>
                  </a:lnTo>
                  <a:lnTo>
                    <a:pt x="330383" y="309268"/>
                  </a:lnTo>
                  <a:lnTo>
                    <a:pt x="310223" y="322286"/>
                  </a:lnTo>
                  <a:lnTo>
                    <a:pt x="293465" y="342110"/>
                  </a:lnTo>
                  <a:lnTo>
                    <a:pt x="278218" y="370418"/>
                  </a:lnTo>
                  <a:lnTo>
                    <a:pt x="273001" y="402496"/>
                  </a:lnTo>
                  <a:lnTo>
                    <a:pt x="279761" y="453441"/>
                  </a:lnTo>
                  <a:lnTo>
                    <a:pt x="297416" y="511878"/>
                  </a:lnTo>
                  <a:lnTo>
                    <a:pt x="328980" y="564452"/>
                  </a:lnTo>
                  <a:lnTo>
                    <a:pt x="379367" y="615054"/>
                  </a:lnTo>
                  <a:lnTo>
                    <a:pt x="410712" y="632364"/>
                  </a:lnTo>
                  <a:lnTo>
                    <a:pt x="473782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632883" y="2161463"/>
              <a:ext cx="482644" cy="499393"/>
            </a:xfrm>
            <a:custGeom>
              <a:avLst/>
              <a:gdLst/>
              <a:ahLst/>
              <a:cxnLst/>
              <a:rect l="0" t="0" r="0" b="0"/>
              <a:pathLst>
                <a:path w="482644" h="499393">
                  <a:moveTo>
                    <a:pt x="283925" y="17936"/>
                  </a:moveTo>
                  <a:lnTo>
                    <a:pt x="249133" y="3464"/>
                  </a:lnTo>
                  <a:lnTo>
                    <a:pt x="203686" y="0"/>
                  </a:lnTo>
                  <a:lnTo>
                    <a:pt x="154346" y="7032"/>
                  </a:lnTo>
                  <a:lnTo>
                    <a:pt x="110741" y="24583"/>
                  </a:lnTo>
                  <a:lnTo>
                    <a:pt x="75073" y="52661"/>
                  </a:lnTo>
                  <a:lnTo>
                    <a:pt x="37819" y="100357"/>
                  </a:lnTo>
                  <a:lnTo>
                    <a:pt x="12913" y="155099"/>
                  </a:lnTo>
                  <a:lnTo>
                    <a:pt x="3584" y="210655"/>
                  </a:lnTo>
                  <a:lnTo>
                    <a:pt x="819" y="260391"/>
                  </a:lnTo>
                  <a:lnTo>
                    <a:pt x="0" y="310353"/>
                  </a:lnTo>
                  <a:lnTo>
                    <a:pt x="8129" y="363996"/>
                  </a:lnTo>
                  <a:lnTo>
                    <a:pt x="18804" y="402272"/>
                  </a:lnTo>
                  <a:lnTo>
                    <a:pt x="45899" y="440471"/>
                  </a:lnTo>
                  <a:lnTo>
                    <a:pt x="84699" y="475876"/>
                  </a:lnTo>
                  <a:lnTo>
                    <a:pt x="121300" y="492613"/>
                  </a:lnTo>
                  <a:lnTo>
                    <a:pt x="161780" y="499392"/>
                  </a:lnTo>
                  <a:lnTo>
                    <a:pt x="223446" y="493277"/>
                  </a:lnTo>
                  <a:lnTo>
                    <a:pt x="278088" y="480804"/>
                  </a:lnTo>
                  <a:lnTo>
                    <a:pt x="307067" y="472829"/>
                  </a:lnTo>
                  <a:lnTo>
                    <a:pt x="363719" y="441946"/>
                  </a:lnTo>
                  <a:lnTo>
                    <a:pt x="414998" y="404286"/>
                  </a:lnTo>
                  <a:lnTo>
                    <a:pt x="438106" y="383839"/>
                  </a:lnTo>
                  <a:lnTo>
                    <a:pt x="463099" y="346020"/>
                  </a:lnTo>
                  <a:lnTo>
                    <a:pt x="477263" y="304009"/>
                  </a:lnTo>
                  <a:lnTo>
                    <a:pt x="482643" y="241123"/>
                  </a:lnTo>
                  <a:lnTo>
                    <a:pt x="480455" y="200659"/>
                  </a:lnTo>
                  <a:lnTo>
                    <a:pt x="473047" y="176355"/>
                  </a:lnTo>
                  <a:lnTo>
                    <a:pt x="435475" y="114374"/>
                  </a:lnTo>
                  <a:lnTo>
                    <a:pt x="404545" y="78146"/>
                  </a:lnTo>
                  <a:lnTo>
                    <a:pt x="358920" y="44647"/>
                  </a:lnTo>
                  <a:lnTo>
                    <a:pt x="304588" y="26072"/>
                  </a:lnTo>
                  <a:lnTo>
                    <a:pt x="249384" y="27340"/>
                  </a:lnTo>
                  <a:lnTo>
                    <a:pt x="231282" y="28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853637" y="2537367"/>
              <a:ext cx="210571" cy="263214"/>
            </a:xfrm>
            <a:custGeom>
              <a:avLst/>
              <a:gdLst/>
              <a:ahLst/>
              <a:cxnLst/>
              <a:rect l="0" t="0" r="0" b="0"/>
              <a:pathLst>
                <a:path w="210571" h="263214">
                  <a:moveTo>
                    <a:pt x="0" y="0"/>
                  </a:moveTo>
                  <a:lnTo>
                    <a:pt x="42662" y="60874"/>
                  </a:lnTo>
                  <a:lnTo>
                    <a:pt x="81157" y="108203"/>
                  </a:lnTo>
                  <a:lnTo>
                    <a:pt x="96966" y="134616"/>
                  </a:lnTo>
                  <a:lnTo>
                    <a:pt x="152164" y="194105"/>
                  </a:lnTo>
                  <a:lnTo>
                    <a:pt x="203686" y="248909"/>
                  </a:lnTo>
                  <a:lnTo>
                    <a:pt x="21057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50870" y="2537367"/>
              <a:ext cx="184798" cy="253905"/>
            </a:xfrm>
            <a:custGeom>
              <a:avLst/>
              <a:gdLst/>
              <a:ahLst/>
              <a:cxnLst/>
              <a:rect l="0" t="0" r="0" b="0"/>
              <a:pathLst>
                <a:path w="184798" h="253905">
                  <a:moveTo>
                    <a:pt x="18622" y="10529"/>
                  </a:moveTo>
                  <a:lnTo>
                    <a:pt x="3968" y="69146"/>
                  </a:lnTo>
                  <a:lnTo>
                    <a:pt x="0" y="124490"/>
                  </a:lnTo>
                  <a:lnTo>
                    <a:pt x="9268" y="187414"/>
                  </a:lnTo>
                  <a:lnTo>
                    <a:pt x="17974" y="214317"/>
                  </a:lnTo>
                  <a:lnTo>
                    <a:pt x="33542" y="234072"/>
                  </a:lnTo>
                  <a:lnTo>
                    <a:pt x="67626" y="252759"/>
                  </a:lnTo>
                  <a:lnTo>
                    <a:pt x="79368" y="253904"/>
                  </a:lnTo>
                  <a:lnTo>
                    <a:pt x="101772" y="248937"/>
                  </a:lnTo>
                  <a:lnTo>
                    <a:pt x="120308" y="235811"/>
                  </a:lnTo>
                  <a:lnTo>
                    <a:pt x="143898" y="205571"/>
                  </a:lnTo>
                  <a:lnTo>
                    <a:pt x="167240" y="153431"/>
                  </a:lnTo>
                  <a:lnTo>
                    <a:pt x="179380" y="106423"/>
                  </a:lnTo>
                  <a:lnTo>
                    <a:pt x="184797" y="55450"/>
                  </a:lnTo>
                  <a:lnTo>
                    <a:pt x="1765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67139" y="2579481"/>
              <a:ext cx="232724" cy="224307"/>
            </a:xfrm>
            <a:custGeom>
              <a:avLst/>
              <a:gdLst/>
              <a:ahLst/>
              <a:cxnLst/>
              <a:rect l="0" t="0" r="0" b="0"/>
              <a:pathLst>
                <a:path w="232724" h="224307">
                  <a:moveTo>
                    <a:pt x="160322" y="31586"/>
                  </a:moveTo>
                  <a:lnTo>
                    <a:pt x="142341" y="15945"/>
                  </a:lnTo>
                  <a:lnTo>
                    <a:pt x="125424" y="7867"/>
                  </a:lnTo>
                  <a:lnTo>
                    <a:pt x="103088" y="6616"/>
                  </a:lnTo>
                  <a:lnTo>
                    <a:pt x="78732" y="11130"/>
                  </a:lnTo>
                  <a:lnTo>
                    <a:pt x="23799" y="39608"/>
                  </a:lnTo>
                  <a:lnTo>
                    <a:pt x="8788" y="59328"/>
                  </a:lnTo>
                  <a:lnTo>
                    <a:pt x="3147" y="71138"/>
                  </a:lnTo>
                  <a:lnTo>
                    <a:pt x="0" y="96738"/>
                  </a:lnTo>
                  <a:lnTo>
                    <a:pt x="7511" y="151300"/>
                  </a:lnTo>
                  <a:lnTo>
                    <a:pt x="19876" y="172920"/>
                  </a:lnTo>
                  <a:lnTo>
                    <a:pt x="38240" y="190327"/>
                  </a:lnTo>
                  <a:lnTo>
                    <a:pt x="96094" y="222174"/>
                  </a:lnTo>
                  <a:lnTo>
                    <a:pt x="120858" y="224306"/>
                  </a:lnTo>
                  <a:lnTo>
                    <a:pt x="146292" y="220185"/>
                  </a:lnTo>
                  <a:lnTo>
                    <a:pt x="179172" y="204710"/>
                  </a:lnTo>
                  <a:lnTo>
                    <a:pt x="204251" y="184138"/>
                  </a:lnTo>
                  <a:lnTo>
                    <a:pt x="219230" y="166067"/>
                  </a:lnTo>
                  <a:lnTo>
                    <a:pt x="227448" y="143218"/>
                  </a:lnTo>
                  <a:lnTo>
                    <a:pt x="232723" y="90421"/>
                  </a:lnTo>
                  <a:lnTo>
                    <a:pt x="228048" y="54478"/>
                  </a:lnTo>
                  <a:lnTo>
                    <a:pt x="216158" y="35521"/>
                  </a:lnTo>
                  <a:lnTo>
                    <a:pt x="199176" y="20467"/>
                  </a:lnTo>
                  <a:lnTo>
                    <a:pt x="1603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64909" y="2221513"/>
              <a:ext cx="41537" cy="547482"/>
            </a:xfrm>
            <a:custGeom>
              <a:avLst/>
              <a:gdLst/>
              <a:ahLst/>
              <a:cxnLst/>
              <a:rect l="0" t="0" r="0" b="0"/>
              <a:pathLst>
                <a:path w="41537" h="547482">
                  <a:moveTo>
                    <a:pt x="20480" y="0"/>
                  </a:moveTo>
                  <a:lnTo>
                    <a:pt x="9301" y="22356"/>
                  </a:lnTo>
                  <a:lnTo>
                    <a:pt x="2349" y="69795"/>
                  </a:lnTo>
                  <a:lnTo>
                    <a:pt x="0" y="133066"/>
                  </a:lnTo>
                  <a:lnTo>
                    <a:pt x="763" y="182276"/>
                  </a:lnTo>
                  <a:lnTo>
                    <a:pt x="7789" y="244538"/>
                  </a:lnTo>
                  <a:lnTo>
                    <a:pt x="9524" y="307227"/>
                  </a:lnTo>
                  <a:lnTo>
                    <a:pt x="9824" y="356062"/>
                  </a:lnTo>
                  <a:lnTo>
                    <a:pt x="17162" y="409324"/>
                  </a:lnTo>
                  <a:lnTo>
                    <a:pt x="19824" y="466812"/>
                  </a:lnTo>
                  <a:lnTo>
                    <a:pt x="25939" y="522968"/>
                  </a:lnTo>
                  <a:lnTo>
                    <a:pt x="31875" y="536587"/>
                  </a:lnTo>
                  <a:lnTo>
                    <a:pt x="41536" y="547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516933" y="2421554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265999" y="0"/>
                  </a:lnTo>
                  <a:lnTo>
                    <a:pt x="204751" y="5589"/>
                  </a:lnTo>
                  <a:lnTo>
                    <a:pt x="153084" y="9065"/>
                  </a:lnTo>
                  <a:lnTo>
                    <a:pt x="98910" y="15684"/>
                  </a:lnTo>
                  <a:lnTo>
                    <a:pt x="38948" y="2840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64662" y="2611067"/>
              <a:ext cx="20769" cy="189514"/>
            </a:xfrm>
            <a:custGeom>
              <a:avLst/>
              <a:gdLst/>
              <a:ahLst/>
              <a:cxnLst/>
              <a:rect l="0" t="0" r="0" b="0"/>
              <a:pathLst>
                <a:path w="20769" h="189514">
                  <a:moveTo>
                    <a:pt x="10239" y="0"/>
                  </a:moveTo>
                  <a:lnTo>
                    <a:pt x="1174" y="58617"/>
                  </a:lnTo>
                  <a:lnTo>
                    <a:pt x="0" y="112791"/>
                  </a:lnTo>
                  <a:lnTo>
                    <a:pt x="2136" y="152223"/>
                  </a:lnTo>
                  <a:lnTo>
                    <a:pt x="20768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74901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48601" y="2565227"/>
              <a:ext cx="172908" cy="227891"/>
            </a:xfrm>
            <a:custGeom>
              <a:avLst/>
              <a:gdLst/>
              <a:ahLst/>
              <a:cxnLst/>
              <a:rect l="0" t="0" r="0" b="0"/>
              <a:pathLst>
                <a:path w="172908" h="227891">
                  <a:moveTo>
                    <a:pt x="0" y="24783"/>
                  </a:moveTo>
                  <a:lnTo>
                    <a:pt x="55087" y="83346"/>
                  </a:lnTo>
                  <a:lnTo>
                    <a:pt x="84952" y="99587"/>
                  </a:lnTo>
                  <a:lnTo>
                    <a:pt x="121618" y="106219"/>
                  </a:lnTo>
                  <a:lnTo>
                    <a:pt x="145299" y="101531"/>
                  </a:lnTo>
                  <a:lnTo>
                    <a:pt x="156527" y="97005"/>
                  </a:lnTo>
                  <a:lnTo>
                    <a:pt x="164013" y="89309"/>
                  </a:lnTo>
                  <a:lnTo>
                    <a:pt x="172330" y="68279"/>
                  </a:lnTo>
                  <a:lnTo>
                    <a:pt x="172907" y="46454"/>
                  </a:lnTo>
                  <a:lnTo>
                    <a:pt x="171423" y="35721"/>
                  </a:lnTo>
                  <a:lnTo>
                    <a:pt x="166925" y="27395"/>
                  </a:lnTo>
                  <a:lnTo>
                    <a:pt x="152568" y="15026"/>
                  </a:lnTo>
                  <a:lnTo>
                    <a:pt x="124754" y="1485"/>
                  </a:lnTo>
                  <a:lnTo>
                    <a:pt x="104579" y="0"/>
                  </a:lnTo>
                  <a:lnTo>
                    <a:pt x="63031" y="8579"/>
                  </a:lnTo>
                  <a:lnTo>
                    <a:pt x="45171" y="21091"/>
                  </a:lnTo>
                  <a:lnTo>
                    <a:pt x="37133" y="29340"/>
                  </a:lnTo>
                  <a:lnTo>
                    <a:pt x="20231" y="68897"/>
                  </a:lnTo>
                  <a:lnTo>
                    <a:pt x="18992" y="112073"/>
                  </a:lnTo>
                  <a:lnTo>
                    <a:pt x="30224" y="160179"/>
                  </a:lnTo>
                  <a:lnTo>
                    <a:pt x="53760" y="200357"/>
                  </a:lnTo>
                  <a:lnTo>
                    <a:pt x="68347" y="215120"/>
                  </a:lnTo>
                  <a:lnTo>
                    <a:pt x="86529" y="225580"/>
                  </a:lnTo>
                  <a:lnTo>
                    <a:pt x="106308" y="227890"/>
                  </a:lnTo>
                  <a:lnTo>
                    <a:pt x="116495" y="226868"/>
                  </a:lnTo>
                  <a:lnTo>
                    <a:pt x="124457" y="223847"/>
                  </a:lnTo>
                  <a:lnTo>
                    <a:pt x="147399" y="203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48643" y="2599137"/>
              <a:ext cx="133459" cy="264615"/>
            </a:xfrm>
            <a:custGeom>
              <a:avLst/>
              <a:gdLst/>
              <a:ahLst/>
              <a:cxnLst/>
              <a:rect l="0" t="0" r="0" b="0"/>
              <a:pathLst>
                <a:path w="133459" h="264615">
                  <a:moveTo>
                    <a:pt x="0" y="64572"/>
                  </a:moveTo>
                  <a:lnTo>
                    <a:pt x="0" y="118717"/>
                  </a:lnTo>
                  <a:lnTo>
                    <a:pt x="5589" y="179253"/>
                  </a:lnTo>
                  <a:lnTo>
                    <a:pt x="15618" y="229772"/>
                  </a:lnTo>
                  <a:lnTo>
                    <a:pt x="5841" y="198472"/>
                  </a:lnTo>
                  <a:lnTo>
                    <a:pt x="1154" y="141931"/>
                  </a:lnTo>
                  <a:lnTo>
                    <a:pt x="342" y="92823"/>
                  </a:lnTo>
                  <a:lnTo>
                    <a:pt x="3187" y="36834"/>
                  </a:lnTo>
                  <a:lnTo>
                    <a:pt x="5634" y="25023"/>
                  </a:lnTo>
                  <a:lnTo>
                    <a:pt x="10775" y="15980"/>
                  </a:lnTo>
                  <a:lnTo>
                    <a:pt x="25846" y="2811"/>
                  </a:lnTo>
                  <a:lnTo>
                    <a:pt x="34778" y="2"/>
                  </a:lnTo>
                  <a:lnTo>
                    <a:pt x="54061" y="0"/>
                  </a:lnTo>
                  <a:lnTo>
                    <a:pt x="62947" y="5146"/>
                  </a:lnTo>
                  <a:lnTo>
                    <a:pt x="79059" y="23343"/>
                  </a:lnTo>
                  <a:lnTo>
                    <a:pt x="107297" y="79218"/>
                  </a:lnTo>
                  <a:lnTo>
                    <a:pt x="125353" y="135836"/>
                  </a:lnTo>
                  <a:lnTo>
                    <a:pt x="133458" y="187073"/>
                  </a:lnTo>
                  <a:lnTo>
                    <a:pt x="132739" y="228771"/>
                  </a:lnTo>
                  <a:lnTo>
                    <a:pt x="126342" y="264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48706" y="2295212"/>
              <a:ext cx="21036" cy="515897"/>
            </a:xfrm>
            <a:custGeom>
              <a:avLst/>
              <a:gdLst/>
              <a:ahLst/>
              <a:cxnLst/>
              <a:rect l="0" t="0" r="0" b="0"/>
              <a:pathLst>
                <a:path w="21036" h="515897">
                  <a:moveTo>
                    <a:pt x="21035" y="0"/>
                  </a:moveTo>
                  <a:lnTo>
                    <a:pt x="12630" y="44367"/>
                  </a:lnTo>
                  <a:lnTo>
                    <a:pt x="4246" y="103093"/>
                  </a:lnTo>
                  <a:lnTo>
                    <a:pt x="1243" y="152859"/>
                  </a:lnTo>
                  <a:lnTo>
                    <a:pt x="353" y="204129"/>
                  </a:lnTo>
                  <a:lnTo>
                    <a:pt x="89" y="255195"/>
                  </a:lnTo>
                  <a:lnTo>
                    <a:pt x="0" y="318084"/>
                  </a:lnTo>
                  <a:lnTo>
                    <a:pt x="3104" y="375397"/>
                  </a:lnTo>
                  <a:lnTo>
                    <a:pt x="8314" y="438002"/>
                  </a:lnTo>
                  <a:lnTo>
                    <a:pt x="12976" y="484238"/>
                  </a:lnTo>
                  <a:lnTo>
                    <a:pt x="21035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74943" y="2442611"/>
              <a:ext cx="442198" cy="63172"/>
            </a:xfrm>
            <a:custGeom>
              <a:avLst/>
              <a:gdLst/>
              <a:ahLst/>
              <a:cxnLst/>
              <a:rect l="0" t="0" r="0" b="0"/>
              <a:pathLst>
                <a:path w="442198" h="63172">
                  <a:moveTo>
                    <a:pt x="442197" y="63171"/>
                  </a:moveTo>
                  <a:lnTo>
                    <a:pt x="387152" y="37977"/>
                  </a:lnTo>
                  <a:lnTo>
                    <a:pt x="335744" y="21626"/>
                  </a:lnTo>
                  <a:lnTo>
                    <a:pt x="274939" y="7131"/>
                  </a:lnTo>
                  <a:lnTo>
                    <a:pt x="223923" y="2113"/>
                  </a:lnTo>
                  <a:lnTo>
                    <a:pt x="171763" y="626"/>
                  </a:lnTo>
                  <a:lnTo>
                    <a:pt x="113674" y="186"/>
                  </a:lnTo>
                  <a:lnTo>
                    <a:pt x="63187" y="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187078" y="368497"/>
            <a:ext cx="2547128" cy="536954"/>
            <a:chOff x="1187078" y="368497"/>
            <a:chExt cx="2547128" cy="536954"/>
          </a:xfrm>
        </p:grpSpPr>
        <p:sp>
          <p:nvSpPr>
            <p:cNvPr id="2" name="Freeform 1"/>
            <p:cNvSpPr/>
            <p:nvPr/>
          </p:nvSpPr>
          <p:spPr>
            <a:xfrm>
              <a:off x="1187078" y="392632"/>
              <a:ext cx="192156" cy="440993"/>
            </a:xfrm>
            <a:custGeom>
              <a:avLst/>
              <a:gdLst/>
              <a:ahLst/>
              <a:cxnLst/>
              <a:rect l="0" t="0" r="0" b="0"/>
              <a:pathLst>
                <a:path w="192156" h="440993">
                  <a:moveTo>
                    <a:pt x="192155" y="102207"/>
                  </a:moveTo>
                  <a:lnTo>
                    <a:pt x="156238" y="156082"/>
                  </a:lnTo>
                  <a:lnTo>
                    <a:pt x="113704" y="218129"/>
                  </a:lnTo>
                  <a:lnTo>
                    <a:pt x="70776" y="276266"/>
                  </a:lnTo>
                  <a:lnTo>
                    <a:pt x="42703" y="329568"/>
                  </a:lnTo>
                  <a:lnTo>
                    <a:pt x="20843" y="385915"/>
                  </a:lnTo>
                  <a:lnTo>
                    <a:pt x="9855" y="417895"/>
                  </a:lnTo>
                  <a:lnTo>
                    <a:pt x="10960" y="426140"/>
                  </a:lnTo>
                  <a:lnTo>
                    <a:pt x="15206" y="432806"/>
                  </a:lnTo>
                  <a:lnTo>
                    <a:pt x="21546" y="438420"/>
                  </a:lnTo>
                  <a:lnTo>
                    <a:pt x="30453" y="440992"/>
                  </a:lnTo>
                  <a:lnTo>
                    <a:pt x="52827" y="440731"/>
                  </a:lnTo>
                  <a:lnTo>
                    <a:pt x="86142" y="428418"/>
                  </a:lnTo>
                  <a:lnTo>
                    <a:pt x="112650" y="409952"/>
                  </a:lnTo>
                  <a:lnTo>
                    <a:pt x="142568" y="373176"/>
                  </a:lnTo>
                  <a:lnTo>
                    <a:pt x="161605" y="335482"/>
                  </a:lnTo>
                  <a:lnTo>
                    <a:pt x="167115" y="295848"/>
                  </a:lnTo>
                  <a:lnTo>
                    <a:pt x="164258" y="272497"/>
                  </a:lnTo>
                  <a:lnTo>
                    <a:pt x="144487" y="228911"/>
                  </a:lnTo>
                  <a:lnTo>
                    <a:pt x="105578" y="175954"/>
                  </a:lnTo>
                  <a:lnTo>
                    <a:pt x="50139" y="127394"/>
                  </a:lnTo>
                  <a:lnTo>
                    <a:pt x="14494" y="97650"/>
                  </a:lnTo>
                  <a:lnTo>
                    <a:pt x="2840" y="79125"/>
                  </a:lnTo>
                  <a:lnTo>
                    <a:pt x="0" y="59193"/>
                  </a:lnTo>
                  <a:lnTo>
                    <a:pt x="3807" y="39806"/>
                  </a:lnTo>
                  <a:lnTo>
                    <a:pt x="13298" y="23390"/>
                  </a:lnTo>
                  <a:lnTo>
                    <a:pt x="28435" y="11415"/>
                  </a:lnTo>
                  <a:lnTo>
                    <a:pt x="48031" y="3363"/>
                  </a:lnTo>
                  <a:lnTo>
                    <a:pt x="84201" y="0"/>
                  </a:lnTo>
                  <a:lnTo>
                    <a:pt x="139161" y="11827"/>
                  </a:lnTo>
                  <a:lnTo>
                    <a:pt x="181626" y="285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84518" y="815633"/>
              <a:ext cx="52643" cy="89818"/>
            </a:xfrm>
            <a:custGeom>
              <a:avLst/>
              <a:gdLst/>
              <a:ahLst/>
              <a:cxnLst/>
              <a:rect l="0" t="0" r="0" b="0"/>
              <a:pathLst>
                <a:path w="52643" h="89818">
                  <a:moveTo>
                    <a:pt x="0" y="5589"/>
                  </a:moveTo>
                  <a:lnTo>
                    <a:pt x="16767" y="0"/>
                  </a:lnTo>
                  <a:lnTo>
                    <a:pt x="22876" y="1863"/>
                  </a:lnTo>
                  <a:lnTo>
                    <a:pt x="28119" y="6615"/>
                  </a:lnTo>
                  <a:lnTo>
                    <a:pt x="44939" y="39457"/>
                  </a:lnTo>
                  <a:lnTo>
                    <a:pt x="52642" y="898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0253" y="425855"/>
              <a:ext cx="288577" cy="407528"/>
            </a:xfrm>
            <a:custGeom>
              <a:avLst/>
              <a:gdLst/>
              <a:ahLst/>
              <a:cxnLst/>
              <a:rect l="0" t="0" r="0" b="0"/>
              <a:pathLst>
                <a:path w="288577" h="407528">
                  <a:moveTo>
                    <a:pt x="67477" y="16341"/>
                  </a:moveTo>
                  <a:lnTo>
                    <a:pt x="51836" y="42728"/>
                  </a:lnTo>
                  <a:lnTo>
                    <a:pt x="31380" y="102299"/>
                  </a:lnTo>
                  <a:lnTo>
                    <a:pt x="46978" y="46898"/>
                  </a:lnTo>
                  <a:lnTo>
                    <a:pt x="50301" y="36713"/>
                  </a:lnTo>
                  <a:lnTo>
                    <a:pt x="63353" y="19156"/>
                  </a:lnTo>
                  <a:lnTo>
                    <a:pt x="71747" y="11199"/>
                  </a:lnTo>
                  <a:lnTo>
                    <a:pt x="93551" y="2358"/>
                  </a:lnTo>
                  <a:lnTo>
                    <a:pt x="105917" y="0"/>
                  </a:lnTo>
                  <a:lnTo>
                    <a:pt x="125896" y="3619"/>
                  </a:lnTo>
                  <a:lnTo>
                    <a:pt x="142574" y="14197"/>
                  </a:lnTo>
                  <a:lnTo>
                    <a:pt x="165117" y="41052"/>
                  </a:lnTo>
                  <a:lnTo>
                    <a:pt x="190576" y="91456"/>
                  </a:lnTo>
                  <a:lnTo>
                    <a:pt x="200267" y="135694"/>
                  </a:lnTo>
                  <a:lnTo>
                    <a:pt x="200019" y="185846"/>
                  </a:lnTo>
                  <a:lnTo>
                    <a:pt x="192537" y="237751"/>
                  </a:lnTo>
                  <a:lnTo>
                    <a:pt x="185060" y="269163"/>
                  </a:lnTo>
                  <a:lnTo>
                    <a:pt x="154523" y="327506"/>
                  </a:lnTo>
                  <a:lnTo>
                    <a:pt x="125832" y="372214"/>
                  </a:lnTo>
                  <a:lnTo>
                    <a:pt x="97636" y="396046"/>
                  </a:lnTo>
                  <a:lnTo>
                    <a:pt x="77371" y="406587"/>
                  </a:lnTo>
                  <a:lnTo>
                    <a:pt x="67054" y="407527"/>
                  </a:lnTo>
                  <a:lnTo>
                    <a:pt x="46232" y="402331"/>
                  </a:lnTo>
                  <a:lnTo>
                    <a:pt x="14779" y="380663"/>
                  </a:lnTo>
                  <a:lnTo>
                    <a:pt x="3112" y="358806"/>
                  </a:lnTo>
                  <a:lnTo>
                    <a:pt x="0" y="346427"/>
                  </a:lnTo>
                  <a:lnTo>
                    <a:pt x="266" y="335834"/>
                  </a:lnTo>
                  <a:lnTo>
                    <a:pt x="6800" y="317825"/>
                  </a:lnTo>
                  <a:lnTo>
                    <a:pt x="20622" y="305142"/>
                  </a:lnTo>
                  <a:lnTo>
                    <a:pt x="63681" y="287468"/>
                  </a:lnTo>
                  <a:lnTo>
                    <a:pt x="124482" y="281117"/>
                  </a:lnTo>
                  <a:lnTo>
                    <a:pt x="185885" y="279863"/>
                  </a:lnTo>
                  <a:lnTo>
                    <a:pt x="248404" y="274026"/>
                  </a:lnTo>
                  <a:lnTo>
                    <a:pt x="288576" y="25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27415" y="421139"/>
              <a:ext cx="169698" cy="354604"/>
            </a:xfrm>
            <a:custGeom>
              <a:avLst/>
              <a:gdLst/>
              <a:ahLst/>
              <a:cxnLst/>
              <a:rect l="0" t="0" r="0" b="0"/>
              <a:pathLst>
                <a:path w="169698" h="354604">
                  <a:moveTo>
                    <a:pt x="99341" y="0"/>
                  </a:moveTo>
                  <a:lnTo>
                    <a:pt x="64594" y="62281"/>
                  </a:lnTo>
                  <a:lnTo>
                    <a:pt x="44341" y="116331"/>
                  </a:lnTo>
                  <a:lnTo>
                    <a:pt x="23746" y="172068"/>
                  </a:lnTo>
                  <a:lnTo>
                    <a:pt x="8413" y="228138"/>
                  </a:lnTo>
                  <a:lnTo>
                    <a:pt x="0" y="269068"/>
                  </a:lnTo>
                  <a:lnTo>
                    <a:pt x="1767" y="292721"/>
                  </a:lnTo>
                  <a:lnTo>
                    <a:pt x="14928" y="325768"/>
                  </a:lnTo>
                  <a:lnTo>
                    <a:pt x="30239" y="340928"/>
                  </a:lnTo>
                  <a:lnTo>
                    <a:pt x="49912" y="350396"/>
                  </a:lnTo>
                  <a:lnTo>
                    <a:pt x="74253" y="354603"/>
                  </a:lnTo>
                  <a:lnTo>
                    <a:pt x="97550" y="350234"/>
                  </a:lnTo>
                  <a:lnTo>
                    <a:pt x="141101" y="328365"/>
                  </a:lnTo>
                  <a:lnTo>
                    <a:pt x="156116" y="312057"/>
                  </a:lnTo>
                  <a:lnTo>
                    <a:pt x="165518" y="291940"/>
                  </a:lnTo>
                  <a:lnTo>
                    <a:pt x="169697" y="267402"/>
                  </a:lnTo>
                  <a:lnTo>
                    <a:pt x="165316" y="247137"/>
                  </a:lnTo>
                  <a:lnTo>
                    <a:pt x="160872" y="238458"/>
                  </a:lnTo>
                  <a:lnTo>
                    <a:pt x="146575" y="225694"/>
                  </a:lnTo>
                  <a:lnTo>
                    <a:pt x="137849" y="220653"/>
                  </a:lnTo>
                  <a:lnTo>
                    <a:pt x="115676" y="218171"/>
                  </a:lnTo>
                  <a:lnTo>
                    <a:pt x="92563" y="222137"/>
                  </a:lnTo>
                  <a:lnTo>
                    <a:pt x="74492" y="231699"/>
                  </a:lnTo>
                  <a:lnTo>
                    <a:pt x="68737" y="238694"/>
                  </a:lnTo>
                  <a:lnTo>
                    <a:pt x="57227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25387" y="408954"/>
              <a:ext cx="296209" cy="349098"/>
            </a:xfrm>
            <a:custGeom>
              <a:avLst/>
              <a:gdLst/>
              <a:ahLst/>
              <a:cxnLst/>
              <a:rect l="0" t="0" r="0" b="0"/>
              <a:pathLst>
                <a:path w="296209" h="349098">
                  <a:moveTo>
                    <a:pt x="64582" y="33242"/>
                  </a:moveTo>
                  <a:lnTo>
                    <a:pt x="48940" y="51223"/>
                  </a:lnTo>
                  <a:lnTo>
                    <a:pt x="17739" y="106426"/>
                  </a:lnTo>
                  <a:lnTo>
                    <a:pt x="4378" y="122700"/>
                  </a:lnTo>
                  <a:lnTo>
                    <a:pt x="1049" y="123297"/>
                  </a:lnTo>
                  <a:lnTo>
                    <a:pt x="0" y="119015"/>
                  </a:lnTo>
                  <a:lnTo>
                    <a:pt x="12740" y="55706"/>
                  </a:lnTo>
                  <a:lnTo>
                    <a:pt x="20484" y="35037"/>
                  </a:lnTo>
                  <a:lnTo>
                    <a:pt x="31724" y="18052"/>
                  </a:lnTo>
                  <a:lnTo>
                    <a:pt x="47639" y="5824"/>
                  </a:lnTo>
                  <a:lnTo>
                    <a:pt x="56796" y="926"/>
                  </a:lnTo>
                  <a:lnTo>
                    <a:pt x="66410" y="0"/>
                  </a:lnTo>
                  <a:lnTo>
                    <a:pt x="86451" y="5210"/>
                  </a:lnTo>
                  <a:lnTo>
                    <a:pt x="119507" y="27618"/>
                  </a:lnTo>
                  <a:lnTo>
                    <a:pt x="134227" y="40881"/>
                  </a:lnTo>
                  <a:lnTo>
                    <a:pt x="150078" y="72680"/>
                  </a:lnTo>
                  <a:lnTo>
                    <a:pt x="166452" y="130766"/>
                  </a:lnTo>
                  <a:lnTo>
                    <a:pt x="169192" y="184697"/>
                  </a:lnTo>
                  <a:lnTo>
                    <a:pt x="164077" y="226427"/>
                  </a:lnTo>
                  <a:lnTo>
                    <a:pt x="143463" y="274043"/>
                  </a:lnTo>
                  <a:lnTo>
                    <a:pt x="122529" y="305412"/>
                  </a:lnTo>
                  <a:lnTo>
                    <a:pt x="104374" y="322273"/>
                  </a:lnTo>
                  <a:lnTo>
                    <a:pt x="81487" y="331326"/>
                  </a:lnTo>
                  <a:lnTo>
                    <a:pt x="68833" y="333740"/>
                  </a:lnTo>
                  <a:lnTo>
                    <a:pt x="48533" y="330184"/>
                  </a:lnTo>
                  <a:lnTo>
                    <a:pt x="39845" y="325960"/>
                  </a:lnTo>
                  <a:lnTo>
                    <a:pt x="27071" y="311908"/>
                  </a:lnTo>
                  <a:lnTo>
                    <a:pt x="22027" y="303247"/>
                  </a:lnTo>
                  <a:lnTo>
                    <a:pt x="19542" y="284266"/>
                  </a:lnTo>
                  <a:lnTo>
                    <a:pt x="20517" y="274291"/>
                  </a:lnTo>
                  <a:lnTo>
                    <a:pt x="24677" y="266471"/>
                  </a:lnTo>
                  <a:lnTo>
                    <a:pt x="38657" y="254663"/>
                  </a:lnTo>
                  <a:lnTo>
                    <a:pt x="71848" y="247027"/>
                  </a:lnTo>
                  <a:lnTo>
                    <a:pt x="94717" y="251480"/>
                  </a:lnTo>
                  <a:lnTo>
                    <a:pt x="155854" y="279917"/>
                  </a:lnTo>
                  <a:lnTo>
                    <a:pt x="214968" y="319940"/>
                  </a:lnTo>
                  <a:lnTo>
                    <a:pt x="273074" y="344015"/>
                  </a:lnTo>
                  <a:lnTo>
                    <a:pt x="296208" y="3490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21637" y="600124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16892" y="5589"/>
                  </a:lnTo>
                  <a:lnTo>
                    <a:pt x="59441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84808" y="4948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69036" y="7159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00098" y="368497"/>
              <a:ext cx="316421" cy="401681"/>
            </a:xfrm>
            <a:custGeom>
              <a:avLst/>
              <a:gdLst/>
              <a:ahLst/>
              <a:cxnLst/>
              <a:rect l="0" t="0" r="0" b="0"/>
              <a:pathLst>
                <a:path w="316421" h="401681">
                  <a:moveTo>
                    <a:pt x="63736" y="0"/>
                  </a:moveTo>
                  <a:lnTo>
                    <a:pt x="36225" y="63428"/>
                  </a:lnTo>
                  <a:lnTo>
                    <a:pt x="24129" y="93663"/>
                  </a:lnTo>
                  <a:lnTo>
                    <a:pt x="12597" y="110258"/>
                  </a:lnTo>
                  <a:lnTo>
                    <a:pt x="9756" y="112110"/>
                  </a:lnTo>
                  <a:lnTo>
                    <a:pt x="9032" y="109835"/>
                  </a:lnTo>
                  <a:lnTo>
                    <a:pt x="25627" y="51676"/>
                  </a:lnTo>
                  <a:lnTo>
                    <a:pt x="41396" y="20771"/>
                  </a:lnTo>
                  <a:lnTo>
                    <a:pt x="50012" y="15017"/>
                  </a:lnTo>
                  <a:lnTo>
                    <a:pt x="72065" y="11743"/>
                  </a:lnTo>
                  <a:lnTo>
                    <a:pt x="94344" y="17308"/>
                  </a:lnTo>
                  <a:lnTo>
                    <a:pt x="114774" y="28749"/>
                  </a:lnTo>
                  <a:lnTo>
                    <a:pt x="154309" y="74712"/>
                  </a:lnTo>
                  <a:lnTo>
                    <a:pt x="175840" y="111174"/>
                  </a:lnTo>
                  <a:lnTo>
                    <a:pt x="185860" y="157203"/>
                  </a:lnTo>
                  <a:lnTo>
                    <a:pt x="188075" y="215583"/>
                  </a:lnTo>
                  <a:lnTo>
                    <a:pt x="180256" y="252219"/>
                  </a:lnTo>
                  <a:lnTo>
                    <a:pt x="157245" y="305928"/>
                  </a:lnTo>
                  <a:lnTo>
                    <a:pt x="133946" y="344499"/>
                  </a:lnTo>
                  <a:lnTo>
                    <a:pt x="113658" y="366020"/>
                  </a:lnTo>
                  <a:lnTo>
                    <a:pt x="65625" y="395781"/>
                  </a:lnTo>
                  <a:lnTo>
                    <a:pt x="54467" y="400724"/>
                  </a:lnTo>
                  <a:lnTo>
                    <a:pt x="44688" y="401680"/>
                  </a:lnTo>
                  <a:lnTo>
                    <a:pt x="27584" y="396503"/>
                  </a:lnTo>
                  <a:lnTo>
                    <a:pt x="4801" y="380435"/>
                  </a:lnTo>
                  <a:lnTo>
                    <a:pt x="1050" y="372946"/>
                  </a:lnTo>
                  <a:lnTo>
                    <a:pt x="0" y="355267"/>
                  </a:lnTo>
                  <a:lnTo>
                    <a:pt x="11576" y="325583"/>
                  </a:lnTo>
                  <a:lnTo>
                    <a:pt x="26516" y="311210"/>
                  </a:lnTo>
                  <a:lnTo>
                    <a:pt x="64702" y="292450"/>
                  </a:lnTo>
                  <a:lnTo>
                    <a:pt x="88342" y="291025"/>
                  </a:lnTo>
                  <a:lnTo>
                    <a:pt x="147045" y="302706"/>
                  </a:lnTo>
                  <a:lnTo>
                    <a:pt x="206075" y="319481"/>
                  </a:lnTo>
                  <a:lnTo>
                    <a:pt x="252249" y="331086"/>
                  </a:lnTo>
                  <a:lnTo>
                    <a:pt x="283368" y="327127"/>
                  </a:lnTo>
                  <a:lnTo>
                    <a:pt x="31642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05989" y="389554"/>
              <a:ext cx="228217" cy="379027"/>
            </a:xfrm>
            <a:custGeom>
              <a:avLst/>
              <a:gdLst/>
              <a:ahLst/>
              <a:cxnLst/>
              <a:rect l="0" t="0" r="0" b="0"/>
              <a:pathLst>
                <a:path w="228217" h="379027">
                  <a:moveTo>
                    <a:pt x="0" y="0"/>
                  </a:moveTo>
                  <a:lnTo>
                    <a:pt x="42692" y="3119"/>
                  </a:lnTo>
                  <a:lnTo>
                    <a:pt x="103238" y="10723"/>
                  </a:lnTo>
                  <a:lnTo>
                    <a:pt x="158216" y="18669"/>
                  </a:lnTo>
                  <a:lnTo>
                    <a:pt x="214137" y="20585"/>
                  </a:lnTo>
                  <a:lnTo>
                    <a:pt x="222307" y="25422"/>
                  </a:lnTo>
                  <a:lnTo>
                    <a:pt x="226583" y="33326"/>
                  </a:lnTo>
                  <a:lnTo>
                    <a:pt x="228216" y="54586"/>
                  </a:lnTo>
                  <a:lnTo>
                    <a:pt x="221388" y="92863"/>
                  </a:lnTo>
                  <a:lnTo>
                    <a:pt x="198713" y="147718"/>
                  </a:lnTo>
                  <a:lnTo>
                    <a:pt x="177293" y="209203"/>
                  </a:lnTo>
                  <a:lnTo>
                    <a:pt x="154307" y="260338"/>
                  </a:lnTo>
                  <a:lnTo>
                    <a:pt x="130859" y="312533"/>
                  </a:lnTo>
                  <a:lnTo>
                    <a:pt x="109462" y="367843"/>
                  </a:lnTo>
                  <a:lnTo>
                    <a:pt x="105285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684183" y="1335145"/>
            <a:ext cx="2886992" cy="1021265"/>
            <a:chOff x="4684183" y="1335145"/>
            <a:chExt cx="2886992" cy="1021265"/>
          </a:xfrm>
        </p:grpSpPr>
        <p:sp>
          <p:nvSpPr>
            <p:cNvPr id="13" name="Freeform 12"/>
            <p:cNvSpPr/>
            <p:nvPr/>
          </p:nvSpPr>
          <p:spPr>
            <a:xfrm>
              <a:off x="4684183" y="1580178"/>
              <a:ext cx="402266" cy="634725"/>
            </a:xfrm>
            <a:custGeom>
              <a:avLst/>
              <a:gdLst/>
              <a:ahLst/>
              <a:cxnLst/>
              <a:rect l="0" t="0" r="0" b="0"/>
              <a:pathLst>
                <a:path w="402266" h="634725">
                  <a:moveTo>
                    <a:pt x="107467" y="49765"/>
                  </a:moveTo>
                  <a:lnTo>
                    <a:pt x="91827" y="67745"/>
                  </a:lnTo>
                  <a:lnTo>
                    <a:pt x="57132" y="126095"/>
                  </a:lnTo>
                  <a:lnTo>
                    <a:pt x="41861" y="152710"/>
                  </a:lnTo>
                  <a:lnTo>
                    <a:pt x="35653" y="160508"/>
                  </a:lnTo>
                  <a:lnTo>
                    <a:pt x="31515" y="159859"/>
                  </a:lnTo>
                  <a:lnTo>
                    <a:pt x="28757" y="153576"/>
                  </a:lnTo>
                  <a:lnTo>
                    <a:pt x="26862" y="133338"/>
                  </a:lnTo>
                  <a:lnTo>
                    <a:pt x="29918" y="112645"/>
                  </a:lnTo>
                  <a:lnTo>
                    <a:pt x="56167" y="60255"/>
                  </a:lnTo>
                  <a:lnTo>
                    <a:pt x="83166" y="23761"/>
                  </a:lnTo>
                  <a:lnTo>
                    <a:pt x="109626" y="6835"/>
                  </a:lnTo>
                  <a:lnTo>
                    <a:pt x="145281" y="0"/>
                  </a:lnTo>
                  <a:lnTo>
                    <a:pt x="179893" y="3564"/>
                  </a:lnTo>
                  <a:lnTo>
                    <a:pt x="198538" y="15193"/>
                  </a:lnTo>
                  <a:lnTo>
                    <a:pt x="244014" y="71484"/>
                  </a:lnTo>
                  <a:lnTo>
                    <a:pt x="266761" y="113066"/>
                  </a:lnTo>
                  <a:lnTo>
                    <a:pt x="274114" y="173056"/>
                  </a:lnTo>
                  <a:lnTo>
                    <a:pt x="275387" y="232135"/>
                  </a:lnTo>
                  <a:lnTo>
                    <a:pt x="275685" y="277437"/>
                  </a:lnTo>
                  <a:lnTo>
                    <a:pt x="267471" y="339622"/>
                  </a:lnTo>
                  <a:lnTo>
                    <a:pt x="251463" y="395059"/>
                  </a:lnTo>
                  <a:lnTo>
                    <a:pt x="231707" y="455793"/>
                  </a:lnTo>
                  <a:lnTo>
                    <a:pt x="215370" y="500415"/>
                  </a:lnTo>
                  <a:lnTo>
                    <a:pt x="178714" y="563139"/>
                  </a:lnTo>
                  <a:lnTo>
                    <a:pt x="141428" y="598828"/>
                  </a:lnTo>
                  <a:lnTo>
                    <a:pt x="102582" y="623711"/>
                  </a:lnTo>
                  <a:lnTo>
                    <a:pt x="61436" y="634724"/>
                  </a:lnTo>
                  <a:lnTo>
                    <a:pt x="36706" y="631061"/>
                  </a:lnTo>
                  <a:lnTo>
                    <a:pt x="25198" y="626808"/>
                  </a:lnTo>
                  <a:lnTo>
                    <a:pt x="9292" y="612725"/>
                  </a:lnTo>
                  <a:lnTo>
                    <a:pt x="3413" y="604056"/>
                  </a:lnTo>
                  <a:lnTo>
                    <a:pt x="0" y="585065"/>
                  </a:lnTo>
                  <a:lnTo>
                    <a:pt x="3552" y="564926"/>
                  </a:lnTo>
                  <a:lnTo>
                    <a:pt x="12930" y="544277"/>
                  </a:lnTo>
                  <a:lnTo>
                    <a:pt x="36952" y="518511"/>
                  </a:lnTo>
                  <a:lnTo>
                    <a:pt x="84916" y="497249"/>
                  </a:lnTo>
                  <a:lnTo>
                    <a:pt x="139451" y="484904"/>
                  </a:lnTo>
                  <a:lnTo>
                    <a:pt x="200873" y="487708"/>
                  </a:lnTo>
                  <a:lnTo>
                    <a:pt x="253690" y="499527"/>
                  </a:lnTo>
                  <a:lnTo>
                    <a:pt x="307970" y="510007"/>
                  </a:lnTo>
                  <a:lnTo>
                    <a:pt x="346640" y="509006"/>
                  </a:lnTo>
                  <a:lnTo>
                    <a:pt x="402265" y="4919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39091" y="1572186"/>
              <a:ext cx="263626" cy="584182"/>
            </a:xfrm>
            <a:custGeom>
              <a:avLst/>
              <a:gdLst/>
              <a:ahLst/>
              <a:cxnLst/>
              <a:rect l="0" t="0" r="0" b="0"/>
              <a:pathLst>
                <a:path w="263626" h="584182">
                  <a:moveTo>
                    <a:pt x="0" y="36700"/>
                  </a:moveTo>
                  <a:lnTo>
                    <a:pt x="37478" y="28366"/>
                  </a:lnTo>
                  <a:lnTo>
                    <a:pt x="88901" y="21015"/>
                  </a:lnTo>
                  <a:lnTo>
                    <a:pt x="142950" y="15534"/>
                  </a:lnTo>
                  <a:lnTo>
                    <a:pt x="205045" y="6717"/>
                  </a:lnTo>
                  <a:lnTo>
                    <a:pt x="240518" y="0"/>
                  </a:lnTo>
                  <a:lnTo>
                    <a:pt x="249252" y="1705"/>
                  </a:lnTo>
                  <a:lnTo>
                    <a:pt x="256245" y="6350"/>
                  </a:lnTo>
                  <a:lnTo>
                    <a:pt x="262077" y="12957"/>
                  </a:lnTo>
                  <a:lnTo>
                    <a:pt x="263625" y="20871"/>
                  </a:lnTo>
                  <a:lnTo>
                    <a:pt x="243408" y="80152"/>
                  </a:lnTo>
                  <a:lnTo>
                    <a:pt x="208942" y="142641"/>
                  </a:lnTo>
                  <a:lnTo>
                    <a:pt x="184989" y="205935"/>
                  </a:lnTo>
                  <a:lnTo>
                    <a:pt x="156364" y="267043"/>
                  </a:lnTo>
                  <a:lnTo>
                    <a:pt x="134007" y="320800"/>
                  </a:lnTo>
                  <a:lnTo>
                    <a:pt x="102838" y="384125"/>
                  </a:lnTo>
                  <a:lnTo>
                    <a:pt x="77103" y="439120"/>
                  </a:lnTo>
                  <a:lnTo>
                    <a:pt x="51928" y="498682"/>
                  </a:lnTo>
                  <a:lnTo>
                    <a:pt x="13585" y="561164"/>
                  </a:lnTo>
                  <a:lnTo>
                    <a:pt x="0" y="584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91775" y="1335145"/>
              <a:ext cx="2105700" cy="947565"/>
            </a:xfrm>
            <a:custGeom>
              <a:avLst/>
              <a:gdLst/>
              <a:ahLst/>
              <a:cxnLst/>
              <a:rect l="0" t="0" r="0" b="0"/>
              <a:pathLst>
                <a:path w="2105700" h="947565">
                  <a:moveTo>
                    <a:pt x="0" y="947564"/>
                  </a:moveTo>
                  <a:lnTo>
                    <a:pt x="49498" y="889001"/>
                  </a:lnTo>
                  <a:lnTo>
                    <a:pt x="91279" y="831231"/>
                  </a:lnTo>
                  <a:lnTo>
                    <a:pt x="133364" y="777599"/>
                  </a:lnTo>
                  <a:lnTo>
                    <a:pt x="168456" y="714814"/>
                  </a:lnTo>
                  <a:lnTo>
                    <a:pt x="196532" y="659564"/>
                  </a:lnTo>
                  <a:lnTo>
                    <a:pt x="224608" y="603590"/>
                  </a:lnTo>
                  <a:lnTo>
                    <a:pt x="252684" y="547473"/>
                  </a:lnTo>
                  <a:lnTo>
                    <a:pt x="275170" y="491328"/>
                  </a:lnTo>
                  <a:lnTo>
                    <a:pt x="289708" y="427942"/>
                  </a:lnTo>
                  <a:lnTo>
                    <a:pt x="293792" y="369147"/>
                  </a:lnTo>
                  <a:lnTo>
                    <a:pt x="294599" y="312474"/>
                  </a:lnTo>
                  <a:lnTo>
                    <a:pt x="293589" y="248983"/>
                  </a:lnTo>
                  <a:lnTo>
                    <a:pt x="283337" y="193288"/>
                  </a:lnTo>
                  <a:lnTo>
                    <a:pt x="265429" y="136197"/>
                  </a:lnTo>
                  <a:lnTo>
                    <a:pt x="234504" y="75228"/>
                  </a:lnTo>
                  <a:lnTo>
                    <a:pt x="192967" y="25317"/>
                  </a:lnTo>
                  <a:lnTo>
                    <a:pt x="191815" y="21557"/>
                  </a:lnTo>
                  <a:lnTo>
                    <a:pt x="194558" y="20220"/>
                  </a:lnTo>
                  <a:lnTo>
                    <a:pt x="254976" y="29317"/>
                  </a:lnTo>
                  <a:lnTo>
                    <a:pt x="315940" y="38522"/>
                  </a:lnTo>
                  <a:lnTo>
                    <a:pt x="369207" y="41404"/>
                  </a:lnTo>
                  <a:lnTo>
                    <a:pt x="430378" y="41974"/>
                  </a:lnTo>
                  <a:lnTo>
                    <a:pt x="491551" y="40916"/>
                  </a:lnTo>
                  <a:lnTo>
                    <a:pt x="540398" y="34870"/>
                  </a:lnTo>
                  <a:lnTo>
                    <a:pt x="596299" y="29114"/>
                  </a:lnTo>
                  <a:lnTo>
                    <a:pt x="647071" y="22648"/>
                  </a:lnTo>
                  <a:lnTo>
                    <a:pt x="702161" y="21371"/>
                  </a:lnTo>
                  <a:lnTo>
                    <a:pt x="761223" y="21119"/>
                  </a:lnTo>
                  <a:lnTo>
                    <a:pt x="823279" y="15480"/>
                  </a:lnTo>
                  <a:lnTo>
                    <a:pt x="881767" y="11506"/>
                  </a:lnTo>
                  <a:lnTo>
                    <a:pt x="931318" y="10818"/>
                  </a:lnTo>
                  <a:lnTo>
                    <a:pt x="981875" y="10614"/>
                  </a:lnTo>
                  <a:lnTo>
                    <a:pt x="1044592" y="10545"/>
                  </a:lnTo>
                  <a:lnTo>
                    <a:pt x="1101781" y="4942"/>
                  </a:lnTo>
                  <a:lnTo>
                    <a:pt x="1156448" y="976"/>
                  </a:lnTo>
                  <a:lnTo>
                    <a:pt x="1206508" y="289"/>
                  </a:lnTo>
                  <a:lnTo>
                    <a:pt x="1264104" y="85"/>
                  </a:lnTo>
                  <a:lnTo>
                    <a:pt x="1318734" y="1195"/>
                  </a:lnTo>
                  <a:lnTo>
                    <a:pt x="1371966" y="7243"/>
                  </a:lnTo>
                  <a:lnTo>
                    <a:pt x="1424783" y="8385"/>
                  </a:lnTo>
                  <a:lnTo>
                    <a:pt x="1478647" y="3004"/>
                  </a:lnTo>
                  <a:lnTo>
                    <a:pt x="1537371" y="890"/>
                  </a:lnTo>
                  <a:lnTo>
                    <a:pt x="1592335" y="263"/>
                  </a:lnTo>
                  <a:lnTo>
                    <a:pt x="1646835" y="78"/>
                  </a:lnTo>
                  <a:lnTo>
                    <a:pt x="1706917" y="23"/>
                  </a:lnTo>
                  <a:lnTo>
                    <a:pt x="1769173" y="6"/>
                  </a:lnTo>
                  <a:lnTo>
                    <a:pt x="1830903" y="2"/>
                  </a:lnTo>
                  <a:lnTo>
                    <a:pt x="1887927" y="0"/>
                  </a:lnTo>
                  <a:lnTo>
                    <a:pt x="1948758" y="1169"/>
                  </a:lnTo>
                  <a:lnTo>
                    <a:pt x="2011235" y="6065"/>
                  </a:lnTo>
                  <a:lnTo>
                    <a:pt x="2068351" y="2317"/>
                  </a:lnTo>
                  <a:lnTo>
                    <a:pt x="2105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85701" y="1506396"/>
              <a:ext cx="243070" cy="624247"/>
            </a:xfrm>
            <a:custGeom>
              <a:avLst/>
              <a:gdLst/>
              <a:ahLst/>
              <a:cxnLst/>
              <a:rect l="0" t="0" r="0" b="0"/>
              <a:pathLst>
                <a:path w="243070" h="624247">
                  <a:moveTo>
                    <a:pt x="243069" y="123547"/>
                  </a:moveTo>
                  <a:lnTo>
                    <a:pt x="193570" y="178634"/>
                  </a:lnTo>
                  <a:lnTo>
                    <a:pt x="151790" y="236099"/>
                  </a:lnTo>
                  <a:lnTo>
                    <a:pt x="116722" y="289479"/>
                  </a:lnTo>
                  <a:lnTo>
                    <a:pt x="92549" y="336488"/>
                  </a:lnTo>
                  <a:lnTo>
                    <a:pt x="66279" y="387462"/>
                  </a:lnTo>
                  <a:lnTo>
                    <a:pt x="46797" y="439610"/>
                  </a:lnTo>
                  <a:lnTo>
                    <a:pt x="36735" y="488986"/>
                  </a:lnTo>
                  <a:lnTo>
                    <a:pt x="36873" y="536371"/>
                  </a:lnTo>
                  <a:lnTo>
                    <a:pt x="42632" y="566727"/>
                  </a:lnTo>
                  <a:lnTo>
                    <a:pt x="59028" y="596970"/>
                  </a:lnTo>
                  <a:lnTo>
                    <a:pt x="71976" y="613157"/>
                  </a:lnTo>
                  <a:lnTo>
                    <a:pt x="91768" y="621911"/>
                  </a:lnTo>
                  <a:lnTo>
                    <a:pt x="103597" y="624246"/>
                  </a:lnTo>
                  <a:lnTo>
                    <a:pt x="126099" y="620600"/>
                  </a:lnTo>
                  <a:lnTo>
                    <a:pt x="147798" y="610011"/>
                  </a:lnTo>
                  <a:lnTo>
                    <a:pt x="187205" y="574618"/>
                  </a:lnTo>
                  <a:lnTo>
                    <a:pt x="201863" y="553310"/>
                  </a:lnTo>
                  <a:lnTo>
                    <a:pt x="230306" y="493411"/>
                  </a:lnTo>
                  <a:lnTo>
                    <a:pt x="239287" y="455274"/>
                  </a:lnTo>
                  <a:lnTo>
                    <a:pt x="241152" y="394400"/>
                  </a:lnTo>
                  <a:lnTo>
                    <a:pt x="233272" y="357438"/>
                  </a:lnTo>
                  <a:lnTo>
                    <a:pt x="215470" y="324259"/>
                  </a:lnTo>
                  <a:lnTo>
                    <a:pt x="158266" y="261646"/>
                  </a:lnTo>
                  <a:lnTo>
                    <a:pt x="102855" y="215210"/>
                  </a:lnTo>
                  <a:lnTo>
                    <a:pt x="43903" y="165481"/>
                  </a:lnTo>
                  <a:lnTo>
                    <a:pt x="12308" y="128494"/>
                  </a:lnTo>
                  <a:lnTo>
                    <a:pt x="5001" y="116316"/>
                  </a:lnTo>
                  <a:lnTo>
                    <a:pt x="0" y="90307"/>
                  </a:lnTo>
                  <a:lnTo>
                    <a:pt x="2847" y="65490"/>
                  </a:lnTo>
                  <a:lnTo>
                    <a:pt x="11911" y="46661"/>
                  </a:lnTo>
                  <a:lnTo>
                    <a:pt x="35757" y="22907"/>
                  </a:lnTo>
                  <a:lnTo>
                    <a:pt x="65050" y="6640"/>
                  </a:lnTo>
                  <a:lnTo>
                    <a:pt x="107134" y="0"/>
                  </a:lnTo>
                  <a:lnTo>
                    <a:pt x="145470" y="3622"/>
                  </a:lnTo>
                  <a:lnTo>
                    <a:pt x="164987" y="12145"/>
                  </a:lnTo>
                  <a:lnTo>
                    <a:pt x="211483" y="39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23526" y="2135310"/>
              <a:ext cx="65395" cy="221100"/>
            </a:xfrm>
            <a:custGeom>
              <a:avLst/>
              <a:gdLst/>
              <a:ahLst/>
              <a:cxnLst/>
              <a:rect l="0" t="0" r="0" b="0"/>
              <a:pathLst>
                <a:path w="65395" h="221100">
                  <a:moveTo>
                    <a:pt x="10529" y="0"/>
                  </a:moveTo>
                  <a:lnTo>
                    <a:pt x="27296" y="11179"/>
                  </a:lnTo>
                  <a:lnTo>
                    <a:pt x="48902" y="40487"/>
                  </a:lnTo>
                  <a:lnTo>
                    <a:pt x="64533" y="78807"/>
                  </a:lnTo>
                  <a:lnTo>
                    <a:pt x="65394" y="119797"/>
                  </a:lnTo>
                  <a:lnTo>
                    <a:pt x="54035" y="167163"/>
                  </a:lnTo>
                  <a:lnTo>
                    <a:pt x="43123" y="188939"/>
                  </a:lnTo>
                  <a:lnTo>
                    <a:pt x="27355" y="20407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89890" y="1543888"/>
              <a:ext cx="349533" cy="573615"/>
            </a:xfrm>
            <a:custGeom>
              <a:avLst/>
              <a:gdLst/>
              <a:ahLst/>
              <a:cxnLst/>
              <a:rect l="0" t="0" r="0" b="0"/>
              <a:pathLst>
                <a:path w="349533" h="573615">
                  <a:moveTo>
                    <a:pt x="75792" y="1827"/>
                  </a:moveTo>
                  <a:lnTo>
                    <a:pt x="60151" y="19807"/>
                  </a:lnTo>
                  <a:lnTo>
                    <a:pt x="40948" y="71568"/>
                  </a:lnTo>
                  <a:lnTo>
                    <a:pt x="26708" y="124094"/>
                  </a:lnTo>
                  <a:lnTo>
                    <a:pt x="3528" y="180274"/>
                  </a:lnTo>
                  <a:lnTo>
                    <a:pt x="710" y="183963"/>
                  </a:lnTo>
                  <a:lnTo>
                    <a:pt x="0" y="182912"/>
                  </a:lnTo>
                  <a:lnTo>
                    <a:pt x="16624" y="127059"/>
                  </a:lnTo>
                  <a:lnTo>
                    <a:pt x="45195" y="67047"/>
                  </a:lnTo>
                  <a:lnTo>
                    <a:pt x="78067" y="23289"/>
                  </a:lnTo>
                  <a:lnTo>
                    <a:pt x="100980" y="8246"/>
                  </a:lnTo>
                  <a:lnTo>
                    <a:pt x="125591" y="0"/>
                  </a:lnTo>
                  <a:lnTo>
                    <a:pt x="148227" y="235"/>
                  </a:lnTo>
                  <a:lnTo>
                    <a:pt x="180702" y="12533"/>
                  </a:lnTo>
                  <a:lnTo>
                    <a:pt x="206962" y="36584"/>
                  </a:lnTo>
                  <a:lnTo>
                    <a:pt x="228391" y="91794"/>
                  </a:lnTo>
                  <a:lnTo>
                    <a:pt x="243888" y="145853"/>
                  </a:lnTo>
                  <a:lnTo>
                    <a:pt x="251551" y="189170"/>
                  </a:lnTo>
                  <a:lnTo>
                    <a:pt x="250701" y="237100"/>
                  </a:lnTo>
                  <a:lnTo>
                    <a:pt x="245522" y="290326"/>
                  </a:lnTo>
                  <a:lnTo>
                    <a:pt x="239036" y="343111"/>
                  </a:lnTo>
                  <a:lnTo>
                    <a:pt x="226364" y="398614"/>
                  </a:lnTo>
                  <a:lnTo>
                    <a:pt x="209476" y="449612"/>
                  </a:lnTo>
                  <a:lnTo>
                    <a:pt x="183956" y="504139"/>
                  </a:lnTo>
                  <a:lnTo>
                    <a:pt x="142417" y="555443"/>
                  </a:lnTo>
                  <a:lnTo>
                    <a:pt x="115809" y="571533"/>
                  </a:lnTo>
                  <a:lnTo>
                    <a:pt x="92798" y="573614"/>
                  </a:lnTo>
                  <a:lnTo>
                    <a:pt x="45486" y="565418"/>
                  </a:lnTo>
                  <a:lnTo>
                    <a:pt x="36870" y="560048"/>
                  </a:lnTo>
                  <a:lnTo>
                    <a:pt x="24178" y="544723"/>
                  </a:lnTo>
                  <a:lnTo>
                    <a:pt x="10456" y="516364"/>
                  </a:lnTo>
                  <a:lnTo>
                    <a:pt x="8929" y="496062"/>
                  </a:lnTo>
                  <a:lnTo>
                    <a:pt x="13319" y="476510"/>
                  </a:lnTo>
                  <a:lnTo>
                    <a:pt x="23070" y="460022"/>
                  </a:lnTo>
                  <a:lnTo>
                    <a:pt x="31285" y="455859"/>
                  </a:lnTo>
                  <a:lnTo>
                    <a:pt x="52891" y="454353"/>
                  </a:lnTo>
                  <a:lnTo>
                    <a:pt x="115467" y="465979"/>
                  </a:lnTo>
                  <a:lnTo>
                    <a:pt x="148769" y="478995"/>
                  </a:lnTo>
                  <a:lnTo>
                    <a:pt x="203208" y="502744"/>
                  </a:lnTo>
                  <a:lnTo>
                    <a:pt x="255681" y="514418"/>
                  </a:lnTo>
                  <a:lnTo>
                    <a:pt x="294039" y="513624"/>
                  </a:lnTo>
                  <a:lnTo>
                    <a:pt x="349532" y="496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73888" y="1577300"/>
              <a:ext cx="263391" cy="479827"/>
            </a:xfrm>
            <a:custGeom>
              <a:avLst/>
              <a:gdLst/>
              <a:ahLst/>
              <a:cxnLst/>
              <a:rect l="0" t="0" r="0" b="0"/>
              <a:pathLst>
                <a:path w="263391" h="479827">
                  <a:moveTo>
                    <a:pt x="144519" y="0"/>
                  </a:moveTo>
                  <a:lnTo>
                    <a:pt x="127751" y="11179"/>
                  </a:lnTo>
                  <a:lnTo>
                    <a:pt x="116399" y="29145"/>
                  </a:lnTo>
                  <a:lnTo>
                    <a:pt x="93991" y="78807"/>
                  </a:lnTo>
                  <a:lnTo>
                    <a:pt x="67033" y="142082"/>
                  </a:lnTo>
                  <a:lnTo>
                    <a:pt x="42299" y="204667"/>
                  </a:lnTo>
                  <a:lnTo>
                    <a:pt x="20212" y="262696"/>
                  </a:lnTo>
                  <a:lnTo>
                    <a:pt x="5781" y="313233"/>
                  </a:lnTo>
                  <a:lnTo>
                    <a:pt x="0" y="374305"/>
                  </a:lnTo>
                  <a:lnTo>
                    <a:pt x="8911" y="428310"/>
                  </a:lnTo>
                  <a:lnTo>
                    <a:pt x="12000" y="439958"/>
                  </a:lnTo>
                  <a:lnTo>
                    <a:pt x="24790" y="459139"/>
                  </a:lnTo>
                  <a:lnTo>
                    <a:pt x="33115" y="467530"/>
                  </a:lnTo>
                  <a:lnTo>
                    <a:pt x="54841" y="476853"/>
                  </a:lnTo>
                  <a:lnTo>
                    <a:pt x="81265" y="479826"/>
                  </a:lnTo>
                  <a:lnTo>
                    <a:pt x="139650" y="472203"/>
                  </a:lnTo>
                  <a:lnTo>
                    <a:pt x="163412" y="463722"/>
                  </a:lnTo>
                  <a:lnTo>
                    <a:pt x="195350" y="439216"/>
                  </a:lnTo>
                  <a:lnTo>
                    <a:pt x="241148" y="378764"/>
                  </a:lnTo>
                  <a:lnTo>
                    <a:pt x="263164" y="326349"/>
                  </a:lnTo>
                  <a:lnTo>
                    <a:pt x="263390" y="317002"/>
                  </a:lnTo>
                  <a:lnTo>
                    <a:pt x="257402" y="300377"/>
                  </a:lnTo>
                  <a:lnTo>
                    <a:pt x="235287" y="277864"/>
                  </a:lnTo>
                  <a:lnTo>
                    <a:pt x="226088" y="274150"/>
                  </a:lnTo>
                  <a:lnTo>
                    <a:pt x="206508" y="273143"/>
                  </a:lnTo>
                  <a:lnTo>
                    <a:pt x="175754" y="279153"/>
                  </a:lnTo>
                  <a:lnTo>
                    <a:pt x="135091" y="300070"/>
                  </a:lnTo>
                  <a:lnTo>
                    <a:pt x="74509" y="354528"/>
                  </a:lnTo>
                  <a:lnTo>
                    <a:pt x="3923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46805" y="1584079"/>
              <a:ext cx="424370" cy="511948"/>
            </a:xfrm>
            <a:custGeom>
              <a:avLst/>
              <a:gdLst/>
              <a:ahLst/>
              <a:cxnLst/>
              <a:rect l="0" t="0" r="0" b="0"/>
              <a:pathLst>
                <a:path w="424370" h="511948">
                  <a:moveTo>
                    <a:pt x="76929" y="3750"/>
                  </a:moveTo>
                  <a:lnTo>
                    <a:pt x="53209" y="56777"/>
                  </a:lnTo>
                  <a:lnTo>
                    <a:pt x="31806" y="117419"/>
                  </a:lnTo>
                  <a:lnTo>
                    <a:pt x="25790" y="128662"/>
                  </a:lnTo>
                  <a:lnTo>
                    <a:pt x="22949" y="131478"/>
                  </a:lnTo>
                  <a:lnTo>
                    <a:pt x="22225" y="128676"/>
                  </a:lnTo>
                  <a:lnTo>
                    <a:pt x="22912" y="122129"/>
                  </a:lnTo>
                  <a:lnTo>
                    <a:pt x="47010" y="76401"/>
                  </a:lnTo>
                  <a:lnTo>
                    <a:pt x="81828" y="27008"/>
                  </a:lnTo>
                  <a:lnTo>
                    <a:pt x="120010" y="5571"/>
                  </a:lnTo>
                  <a:lnTo>
                    <a:pt x="130216" y="1454"/>
                  </a:lnTo>
                  <a:lnTo>
                    <a:pt x="154034" y="0"/>
                  </a:lnTo>
                  <a:lnTo>
                    <a:pt x="177878" y="4423"/>
                  </a:lnTo>
                  <a:lnTo>
                    <a:pt x="196274" y="14187"/>
                  </a:lnTo>
                  <a:lnTo>
                    <a:pt x="219785" y="38428"/>
                  </a:lnTo>
                  <a:lnTo>
                    <a:pt x="235980" y="73426"/>
                  </a:lnTo>
                  <a:lnTo>
                    <a:pt x="243526" y="128344"/>
                  </a:lnTo>
                  <a:lnTo>
                    <a:pt x="241899" y="188065"/>
                  </a:lnTo>
                  <a:lnTo>
                    <a:pt x="230657" y="251117"/>
                  </a:lnTo>
                  <a:lnTo>
                    <a:pt x="217173" y="308286"/>
                  </a:lnTo>
                  <a:lnTo>
                    <a:pt x="203244" y="367238"/>
                  </a:lnTo>
                  <a:lnTo>
                    <a:pt x="183638" y="418961"/>
                  </a:lnTo>
                  <a:lnTo>
                    <a:pt x="156065" y="471898"/>
                  </a:lnTo>
                  <a:lnTo>
                    <a:pt x="128062" y="498220"/>
                  </a:lnTo>
                  <a:lnTo>
                    <a:pt x="107843" y="509343"/>
                  </a:lnTo>
                  <a:lnTo>
                    <a:pt x="84039" y="511947"/>
                  </a:lnTo>
                  <a:lnTo>
                    <a:pt x="60201" y="508036"/>
                  </a:lnTo>
                  <a:lnTo>
                    <a:pt x="33628" y="492679"/>
                  </a:lnTo>
                  <a:lnTo>
                    <a:pt x="18300" y="479975"/>
                  </a:lnTo>
                  <a:lnTo>
                    <a:pt x="2105" y="454079"/>
                  </a:lnTo>
                  <a:lnTo>
                    <a:pt x="0" y="431234"/>
                  </a:lnTo>
                  <a:lnTo>
                    <a:pt x="1076" y="418590"/>
                  </a:lnTo>
                  <a:lnTo>
                    <a:pt x="11630" y="398303"/>
                  </a:lnTo>
                  <a:lnTo>
                    <a:pt x="28020" y="382658"/>
                  </a:lnTo>
                  <a:lnTo>
                    <a:pt x="47003" y="371805"/>
                  </a:lnTo>
                  <a:lnTo>
                    <a:pt x="88599" y="364707"/>
                  </a:lnTo>
                  <a:lnTo>
                    <a:pt x="147821" y="371884"/>
                  </a:lnTo>
                  <a:lnTo>
                    <a:pt x="196329" y="388257"/>
                  </a:lnTo>
                  <a:lnTo>
                    <a:pt x="258355" y="414751"/>
                  </a:lnTo>
                  <a:lnTo>
                    <a:pt x="319925" y="448338"/>
                  </a:lnTo>
                  <a:lnTo>
                    <a:pt x="383016" y="469903"/>
                  </a:lnTo>
                  <a:lnTo>
                    <a:pt x="424369" y="4775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843316" y="1052849"/>
            <a:ext cx="242156" cy="231628"/>
            <a:chOff x="5843316" y="1052849"/>
            <a:chExt cx="242156" cy="231628"/>
          </a:xfrm>
        </p:grpSpPr>
        <p:sp>
          <p:nvSpPr>
            <p:cNvPr id="22" name="Freeform 21"/>
            <p:cNvSpPr/>
            <p:nvPr/>
          </p:nvSpPr>
          <p:spPr>
            <a:xfrm>
              <a:off x="5843316" y="1052849"/>
              <a:ext cx="242156" cy="231628"/>
            </a:xfrm>
            <a:custGeom>
              <a:avLst/>
              <a:gdLst/>
              <a:ahLst/>
              <a:cxnLst/>
              <a:rect l="0" t="0" r="0" b="0"/>
              <a:pathLst>
                <a:path w="242156" h="231628">
                  <a:moveTo>
                    <a:pt x="242155" y="0"/>
                  </a:moveTo>
                  <a:lnTo>
                    <a:pt x="225387" y="5589"/>
                  </a:lnTo>
                  <a:lnTo>
                    <a:pt x="210917" y="17692"/>
                  </a:lnTo>
                  <a:lnTo>
                    <a:pt x="155868" y="75582"/>
                  </a:lnTo>
                  <a:lnTo>
                    <a:pt x="94830" y="136787"/>
                  </a:lnTo>
                  <a:lnTo>
                    <a:pt x="39204" y="19763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43316" y="1073906"/>
              <a:ext cx="200042" cy="200043"/>
            </a:xfrm>
            <a:custGeom>
              <a:avLst/>
              <a:gdLst/>
              <a:ahLst/>
              <a:cxnLst/>
              <a:rect l="0" t="0" r="0" b="0"/>
              <a:pathLst>
                <a:path w="200042" h="200043">
                  <a:moveTo>
                    <a:pt x="0" y="0"/>
                  </a:moveTo>
                  <a:lnTo>
                    <a:pt x="52540" y="60873"/>
                  </a:lnTo>
                  <a:lnTo>
                    <a:pt x="111414" y="113417"/>
                  </a:lnTo>
                  <a:lnTo>
                    <a:pt x="174208" y="169170"/>
                  </a:lnTo>
                  <a:lnTo>
                    <a:pt x="200041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0474" y="1737202"/>
            <a:ext cx="554564" cy="486276"/>
            <a:chOff x="570474" y="1737202"/>
            <a:chExt cx="554564" cy="486276"/>
          </a:xfrm>
        </p:grpSpPr>
        <p:sp>
          <p:nvSpPr>
            <p:cNvPr id="25" name="Freeform 24"/>
            <p:cNvSpPr/>
            <p:nvPr/>
          </p:nvSpPr>
          <p:spPr>
            <a:xfrm>
              <a:off x="570474" y="1737202"/>
              <a:ext cx="303392" cy="486276"/>
            </a:xfrm>
            <a:custGeom>
              <a:avLst/>
              <a:gdLst/>
              <a:ahLst/>
              <a:cxnLst/>
              <a:rect l="0" t="0" r="0" b="0"/>
              <a:pathLst>
                <a:path w="303392" h="486276">
                  <a:moveTo>
                    <a:pt x="29650" y="0"/>
                  </a:moveTo>
                  <a:lnTo>
                    <a:pt x="20585" y="58617"/>
                  </a:lnTo>
                  <a:lnTo>
                    <a:pt x="7861" y="115214"/>
                  </a:lnTo>
                  <a:lnTo>
                    <a:pt x="4596" y="125942"/>
                  </a:lnTo>
                  <a:lnTo>
                    <a:pt x="2419" y="127245"/>
                  </a:lnTo>
                  <a:lnTo>
                    <a:pt x="0" y="113095"/>
                  </a:lnTo>
                  <a:lnTo>
                    <a:pt x="4227" y="83422"/>
                  </a:lnTo>
                  <a:lnTo>
                    <a:pt x="18478" y="52404"/>
                  </a:lnTo>
                  <a:lnTo>
                    <a:pt x="34043" y="37718"/>
                  </a:lnTo>
                  <a:lnTo>
                    <a:pt x="43107" y="32164"/>
                  </a:lnTo>
                  <a:lnTo>
                    <a:pt x="65657" y="29113"/>
                  </a:lnTo>
                  <a:lnTo>
                    <a:pt x="78221" y="29937"/>
                  </a:lnTo>
                  <a:lnTo>
                    <a:pt x="88937" y="35166"/>
                  </a:lnTo>
                  <a:lnTo>
                    <a:pt x="122946" y="74060"/>
                  </a:lnTo>
                  <a:lnTo>
                    <a:pt x="146605" y="115884"/>
                  </a:lnTo>
                  <a:lnTo>
                    <a:pt x="161373" y="173582"/>
                  </a:lnTo>
                  <a:lnTo>
                    <a:pt x="165504" y="234372"/>
                  </a:lnTo>
                  <a:lnTo>
                    <a:pt x="160730" y="296770"/>
                  </a:lnTo>
                  <a:lnTo>
                    <a:pt x="154588" y="354155"/>
                  </a:lnTo>
                  <a:lnTo>
                    <a:pt x="136391" y="407432"/>
                  </a:lnTo>
                  <a:lnTo>
                    <a:pt x="127393" y="429085"/>
                  </a:lnTo>
                  <a:lnTo>
                    <a:pt x="95799" y="469470"/>
                  </a:lnTo>
                  <a:lnTo>
                    <a:pt x="69527" y="485503"/>
                  </a:lnTo>
                  <a:lnTo>
                    <a:pt x="60914" y="486275"/>
                  </a:lnTo>
                  <a:lnTo>
                    <a:pt x="45105" y="480894"/>
                  </a:lnTo>
                  <a:lnTo>
                    <a:pt x="33399" y="467584"/>
                  </a:lnTo>
                  <a:lnTo>
                    <a:pt x="28640" y="459122"/>
                  </a:lnTo>
                  <a:lnTo>
                    <a:pt x="26471" y="440360"/>
                  </a:lnTo>
                  <a:lnTo>
                    <a:pt x="27531" y="430444"/>
                  </a:lnTo>
                  <a:lnTo>
                    <a:pt x="31747" y="422663"/>
                  </a:lnTo>
                  <a:lnTo>
                    <a:pt x="45790" y="410898"/>
                  </a:lnTo>
                  <a:lnTo>
                    <a:pt x="73426" y="397698"/>
                  </a:lnTo>
                  <a:lnTo>
                    <a:pt x="109431" y="391967"/>
                  </a:lnTo>
                  <a:lnTo>
                    <a:pt x="172174" y="398205"/>
                  </a:lnTo>
                  <a:lnTo>
                    <a:pt x="232238" y="405301"/>
                  </a:lnTo>
                  <a:lnTo>
                    <a:pt x="275030" y="409038"/>
                  </a:lnTo>
                  <a:lnTo>
                    <a:pt x="284483" y="407222"/>
                  </a:lnTo>
                  <a:lnTo>
                    <a:pt x="290786" y="403673"/>
                  </a:lnTo>
                  <a:lnTo>
                    <a:pt x="30339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05450" y="1764711"/>
              <a:ext cx="219588" cy="309404"/>
            </a:xfrm>
            <a:custGeom>
              <a:avLst/>
              <a:gdLst/>
              <a:ahLst/>
              <a:cxnLst/>
              <a:rect l="0" t="0" r="0" b="0"/>
              <a:pathLst>
                <a:path w="219588" h="309404">
                  <a:moveTo>
                    <a:pt x="0" y="35662"/>
                  </a:moveTo>
                  <a:lnTo>
                    <a:pt x="63451" y="18873"/>
                  </a:lnTo>
                  <a:lnTo>
                    <a:pt x="124664" y="15448"/>
                  </a:lnTo>
                  <a:lnTo>
                    <a:pt x="176574" y="9182"/>
                  </a:lnTo>
                  <a:lnTo>
                    <a:pt x="209856" y="0"/>
                  </a:lnTo>
                  <a:lnTo>
                    <a:pt x="215943" y="1359"/>
                  </a:lnTo>
                  <a:lnTo>
                    <a:pt x="218832" y="5774"/>
                  </a:lnTo>
                  <a:lnTo>
                    <a:pt x="219587" y="12227"/>
                  </a:lnTo>
                  <a:lnTo>
                    <a:pt x="214188" y="25636"/>
                  </a:lnTo>
                  <a:lnTo>
                    <a:pt x="186711" y="81864"/>
                  </a:lnTo>
                  <a:lnTo>
                    <a:pt x="166473" y="134735"/>
                  </a:lnTo>
                  <a:lnTo>
                    <a:pt x="143975" y="190239"/>
                  </a:lnTo>
                  <a:lnTo>
                    <a:pt x="127052" y="243143"/>
                  </a:lnTo>
                  <a:lnTo>
                    <a:pt x="108467" y="299773"/>
                  </a:lnTo>
                  <a:lnTo>
                    <a:pt x="105285" y="309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15854" y="2302846"/>
            <a:ext cx="989680" cy="987104"/>
            <a:chOff x="315854" y="2302846"/>
            <a:chExt cx="989680" cy="987104"/>
          </a:xfrm>
        </p:grpSpPr>
        <p:sp>
          <p:nvSpPr>
            <p:cNvPr id="28" name="Freeform 27"/>
            <p:cNvSpPr/>
            <p:nvPr/>
          </p:nvSpPr>
          <p:spPr>
            <a:xfrm>
              <a:off x="315854" y="2516310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84228" y="0"/>
                  </a:moveTo>
                  <a:lnTo>
                    <a:pt x="47142" y="5270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5854" y="2516310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9129" y="53875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84588" y="2302846"/>
              <a:ext cx="163694" cy="273764"/>
            </a:xfrm>
            <a:custGeom>
              <a:avLst/>
              <a:gdLst/>
              <a:ahLst/>
              <a:cxnLst/>
              <a:rect l="0" t="0" r="0" b="0"/>
              <a:pathLst>
                <a:path w="163694" h="273764">
                  <a:moveTo>
                    <a:pt x="15619" y="13423"/>
                  </a:moveTo>
                  <a:lnTo>
                    <a:pt x="0" y="60279"/>
                  </a:lnTo>
                  <a:lnTo>
                    <a:pt x="9778" y="30945"/>
                  </a:lnTo>
                  <a:lnTo>
                    <a:pt x="22382" y="18091"/>
                  </a:lnTo>
                  <a:lnTo>
                    <a:pt x="59069" y="307"/>
                  </a:lnTo>
                  <a:lnTo>
                    <a:pt x="69152" y="0"/>
                  </a:lnTo>
                  <a:lnTo>
                    <a:pt x="89714" y="5897"/>
                  </a:lnTo>
                  <a:lnTo>
                    <a:pt x="104312" y="19437"/>
                  </a:lnTo>
                  <a:lnTo>
                    <a:pt x="109843" y="27961"/>
                  </a:lnTo>
                  <a:lnTo>
                    <a:pt x="112868" y="46791"/>
                  </a:lnTo>
                  <a:lnTo>
                    <a:pt x="112037" y="56725"/>
                  </a:lnTo>
                  <a:lnTo>
                    <a:pt x="104875" y="74002"/>
                  </a:lnTo>
                  <a:lnTo>
                    <a:pt x="81213" y="104158"/>
                  </a:lnTo>
                  <a:lnTo>
                    <a:pt x="80405" y="107838"/>
                  </a:lnTo>
                  <a:lnTo>
                    <a:pt x="83376" y="109122"/>
                  </a:lnTo>
                  <a:lnTo>
                    <a:pt x="88866" y="108808"/>
                  </a:lnTo>
                  <a:lnTo>
                    <a:pt x="113361" y="119544"/>
                  </a:lnTo>
                  <a:lnTo>
                    <a:pt x="144674" y="145303"/>
                  </a:lnTo>
                  <a:lnTo>
                    <a:pt x="159154" y="163283"/>
                  </a:lnTo>
                  <a:lnTo>
                    <a:pt x="162782" y="172991"/>
                  </a:lnTo>
                  <a:lnTo>
                    <a:pt x="163693" y="193137"/>
                  </a:lnTo>
                  <a:lnTo>
                    <a:pt x="152039" y="224209"/>
                  </a:lnTo>
                  <a:lnTo>
                    <a:pt x="133769" y="250053"/>
                  </a:lnTo>
                  <a:lnTo>
                    <a:pt x="107948" y="266939"/>
                  </a:lnTo>
                  <a:lnTo>
                    <a:pt x="72481" y="273763"/>
                  </a:lnTo>
                  <a:lnTo>
                    <a:pt x="26147" y="266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68497" y="2653181"/>
              <a:ext cx="937037" cy="200042"/>
            </a:xfrm>
            <a:custGeom>
              <a:avLst/>
              <a:gdLst/>
              <a:ahLst/>
              <a:cxnLst/>
              <a:rect l="0" t="0" r="0" b="0"/>
              <a:pathLst>
                <a:path w="937037" h="200042">
                  <a:moveTo>
                    <a:pt x="937036" y="0"/>
                  </a:moveTo>
                  <a:lnTo>
                    <a:pt x="888105" y="11453"/>
                  </a:lnTo>
                  <a:lnTo>
                    <a:pt x="828975" y="19160"/>
                  </a:lnTo>
                  <a:lnTo>
                    <a:pt x="780756" y="26084"/>
                  </a:lnTo>
                  <a:lnTo>
                    <a:pt x="729424" y="35544"/>
                  </a:lnTo>
                  <a:lnTo>
                    <a:pt x="677170" y="45757"/>
                  </a:lnTo>
                  <a:lnTo>
                    <a:pt x="623922" y="59688"/>
                  </a:lnTo>
                  <a:lnTo>
                    <a:pt x="567130" y="73705"/>
                  </a:lnTo>
                  <a:lnTo>
                    <a:pt x="504951" y="84230"/>
                  </a:lnTo>
                  <a:lnTo>
                    <a:pt x="448312" y="91637"/>
                  </a:lnTo>
                  <a:lnTo>
                    <a:pt x="392842" y="99730"/>
                  </a:lnTo>
                  <a:lnTo>
                    <a:pt x="339684" y="112593"/>
                  </a:lnTo>
                  <a:lnTo>
                    <a:pt x="287243" y="126399"/>
                  </a:lnTo>
                  <a:lnTo>
                    <a:pt x="228509" y="143897"/>
                  </a:lnTo>
                  <a:lnTo>
                    <a:pt x="178451" y="154420"/>
                  </a:lnTo>
                  <a:lnTo>
                    <a:pt x="125197" y="168456"/>
                  </a:lnTo>
                  <a:lnTo>
                    <a:pt x="63237" y="18600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40199" y="2853222"/>
              <a:ext cx="17936" cy="305328"/>
            </a:xfrm>
            <a:custGeom>
              <a:avLst/>
              <a:gdLst/>
              <a:ahLst/>
              <a:cxnLst/>
              <a:rect l="0" t="0" r="0" b="0"/>
              <a:pathLst>
                <a:path w="17936" h="305328">
                  <a:moveTo>
                    <a:pt x="17935" y="0"/>
                  </a:moveTo>
                  <a:lnTo>
                    <a:pt x="6757" y="11179"/>
                  </a:lnTo>
                  <a:lnTo>
                    <a:pt x="1269" y="29145"/>
                  </a:lnTo>
                  <a:lnTo>
                    <a:pt x="0" y="52728"/>
                  </a:lnTo>
                  <a:lnTo>
                    <a:pt x="5597" y="112235"/>
                  </a:lnTo>
                  <a:lnTo>
                    <a:pt x="9990" y="164276"/>
                  </a:lnTo>
                  <a:lnTo>
                    <a:pt x="16366" y="223783"/>
                  </a:lnTo>
                  <a:lnTo>
                    <a:pt x="17625" y="283154"/>
                  </a:lnTo>
                  <a:lnTo>
                    <a:pt x="17935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0453" y="2866662"/>
              <a:ext cx="237805" cy="423288"/>
            </a:xfrm>
            <a:custGeom>
              <a:avLst/>
              <a:gdLst/>
              <a:ahLst/>
              <a:cxnLst/>
              <a:rect l="0" t="0" r="0" b="0"/>
              <a:pathLst>
                <a:path w="237805" h="423288">
                  <a:moveTo>
                    <a:pt x="202883" y="70788"/>
                  </a:moveTo>
                  <a:lnTo>
                    <a:pt x="191705" y="81967"/>
                  </a:lnTo>
                  <a:lnTo>
                    <a:pt x="175372" y="123516"/>
                  </a:lnTo>
                  <a:lnTo>
                    <a:pt x="151745" y="184996"/>
                  </a:lnTo>
                  <a:lnTo>
                    <a:pt x="129844" y="247366"/>
                  </a:lnTo>
                  <a:lnTo>
                    <a:pt x="112893" y="304438"/>
                  </a:lnTo>
                  <a:lnTo>
                    <a:pt x="109068" y="364253"/>
                  </a:lnTo>
                  <a:lnTo>
                    <a:pt x="110885" y="390730"/>
                  </a:lnTo>
                  <a:lnTo>
                    <a:pt x="119491" y="410296"/>
                  </a:lnTo>
                  <a:lnTo>
                    <a:pt x="127401" y="416450"/>
                  </a:lnTo>
                  <a:lnTo>
                    <a:pt x="148669" y="423287"/>
                  </a:lnTo>
                  <a:lnTo>
                    <a:pt x="158551" y="422771"/>
                  </a:lnTo>
                  <a:lnTo>
                    <a:pt x="175771" y="415958"/>
                  </a:lnTo>
                  <a:lnTo>
                    <a:pt x="220207" y="370052"/>
                  </a:lnTo>
                  <a:lnTo>
                    <a:pt x="235832" y="337144"/>
                  </a:lnTo>
                  <a:lnTo>
                    <a:pt x="237804" y="314341"/>
                  </a:lnTo>
                  <a:lnTo>
                    <a:pt x="229538" y="271106"/>
                  </a:lnTo>
                  <a:lnTo>
                    <a:pt x="214421" y="244915"/>
                  </a:lnTo>
                  <a:lnTo>
                    <a:pt x="189534" y="222338"/>
                  </a:lnTo>
                  <a:lnTo>
                    <a:pt x="128936" y="194293"/>
                  </a:lnTo>
                  <a:lnTo>
                    <a:pt x="78615" y="178546"/>
                  </a:lnTo>
                  <a:lnTo>
                    <a:pt x="29854" y="154118"/>
                  </a:lnTo>
                  <a:lnTo>
                    <a:pt x="13678" y="139409"/>
                  </a:lnTo>
                  <a:lnTo>
                    <a:pt x="2588" y="121174"/>
                  </a:lnTo>
                  <a:lnTo>
                    <a:pt x="0" y="98251"/>
                  </a:lnTo>
                  <a:lnTo>
                    <a:pt x="3918" y="73635"/>
                  </a:lnTo>
                  <a:lnTo>
                    <a:pt x="19279" y="41216"/>
                  </a:lnTo>
                  <a:lnTo>
                    <a:pt x="31984" y="24110"/>
                  </a:lnTo>
                  <a:lnTo>
                    <a:pt x="57880" y="6915"/>
                  </a:lnTo>
                  <a:lnTo>
                    <a:pt x="93369" y="0"/>
                  </a:lnTo>
                  <a:lnTo>
                    <a:pt x="116776" y="4622"/>
                  </a:lnTo>
                  <a:lnTo>
                    <a:pt x="127931" y="9130"/>
                  </a:lnTo>
                  <a:lnTo>
                    <a:pt x="135367" y="14475"/>
                  </a:lnTo>
                  <a:lnTo>
                    <a:pt x="150241" y="39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565594" y="1320033"/>
            <a:ext cx="224044" cy="233282"/>
          </a:xfrm>
          <a:custGeom>
            <a:avLst/>
            <a:gdLst/>
            <a:ahLst/>
            <a:cxnLst/>
            <a:rect l="0" t="0" r="0" b="0"/>
            <a:pathLst>
              <a:path w="224044" h="233282">
                <a:moveTo>
                  <a:pt x="24001" y="27614"/>
                </a:moveTo>
                <a:lnTo>
                  <a:pt x="12823" y="38793"/>
                </a:lnTo>
                <a:lnTo>
                  <a:pt x="8360" y="38576"/>
                </a:lnTo>
                <a:lnTo>
                  <a:pt x="4215" y="34922"/>
                </a:lnTo>
                <a:lnTo>
                  <a:pt x="282" y="28977"/>
                </a:lnTo>
                <a:lnTo>
                  <a:pt x="0" y="22673"/>
                </a:lnTo>
                <a:lnTo>
                  <a:pt x="5925" y="9431"/>
                </a:lnTo>
                <a:lnTo>
                  <a:pt x="13120" y="4963"/>
                </a:lnTo>
                <a:lnTo>
                  <a:pt x="33593" y="0"/>
                </a:lnTo>
                <a:lnTo>
                  <a:pt x="55171" y="4033"/>
                </a:lnTo>
                <a:lnTo>
                  <a:pt x="65838" y="8384"/>
                </a:lnTo>
                <a:lnTo>
                  <a:pt x="80810" y="22577"/>
                </a:lnTo>
                <a:lnTo>
                  <a:pt x="107671" y="80739"/>
                </a:lnTo>
                <a:lnTo>
                  <a:pt x="122157" y="122466"/>
                </a:lnTo>
                <a:lnTo>
                  <a:pt x="121585" y="159574"/>
                </a:lnTo>
                <a:lnTo>
                  <a:pt x="114006" y="194615"/>
                </a:lnTo>
                <a:lnTo>
                  <a:pt x="98763" y="221635"/>
                </a:lnTo>
                <a:lnTo>
                  <a:pt x="90220" y="227152"/>
                </a:lnTo>
                <a:lnTo>
                  <a:pt x="68250" y="233281"/>
                </a:lnTo>
                <a:lnTo>
                  <a:pt x="58180" y="232576"/>
                </a:lnTo>
                <a:lnTo>
                  <a:pt x="40751" y="225553"/>
                </a:lnTo>
                <a:lnTo>
                  <a:pt x="28326" y="211513"/>
                </a:lnTo>
                <a:lnTo>
                  <a:pt x="23375" y="202856"/>
                </a:lnTo>
                <a:lnTo>
                  <a:pt x="22414" y="194745"/>
                </a:lnTo>
                <a:lnTo>
                  <a:pt x="27585" y="179493"/>
                </a:lnTo>
                <a:lnTo>
                  <a:pt x="34579" y="174490"/>
                </a:lnTo>
                <a:lnTo>
                  <a:pt x="54829" y="168932"/>
                </a:lnTo>
                <a:lnTo>
                  <a:pt x="86948" y="171392"/>
                </a:lnTo>
                <a:lnTo>
                  <a:pt x="150324" y="189349"/>
                </a:lnTo>
                <a:lnTo>
                  <a:pt x="199864" y="203518"/>
                </a:lnTo>
                <a:lnTo>
                  <a:pt x="224043" y="2065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6342172" y="684352"/>
            <a:ext cx="321104" cy="565685"/>
          </a:xfrm>
          <a:custGeom>
            <a:avLst/>
            <a:gdLst/>
            <a:ahLst/>
            <a:cxnLst/>
            <a:rect l="0" t="0" r="0" b="0"/>
            <a:pathLst>
              <a:path w="321104" h="565685">
                <a:moveTo>
                  <a:pt x="101268" y="0"/>
                </a:moveTo>
                <a:lnTo>
                  <a:pt x="72588" y="53875"/>
                </a:lnTo>
                <a:lnTo>
                  <a:pt x="41462" y="114752"/>
                </a:lnTo>
                <a:lnTo>
                  <a:pt x="9540" y="153816"/>
                </a:lnTo>
                <a:lnTo>
                  <a:pt x="5021" y="154017"/>
                </a:lnTo>
                <a:lnTo>
                  <a:pt x="2009" y="149471"/>
                </a:lnTo>
                <a:lnTo>
                  <a:pt x="0" y="141761"/>
                </a:lnTo>
                <a:lnTo>
                  <a:pt x="4008" y="123836"/>
                </a:lnTo>
                <a:lnTo>
                  <a:pt x="19418" y="97133"/>
                </a:lnTo>
                <a:lnTo>
                  <a:pt x="66312" y="36697"/>
                </a:lnTo>
                <a:lnTo>
                  <a:pt x="92861" y="20102"/>
                </a:lnTo>
                <a:lnTo>
                  <a:pt x="128543" y="13365"/>
                </a:lnTo>
                <a:lnTo>
                  <a:pt x="168751" y="22547"/>
                </a:lnTo>
                <a:lnTo>
                  <a:pt x="199122" y="40086"/>
                </a:lnTo>
                <a:lnTo>
                  <a:pt x="212219" y="56420"/>
                </a:lnTo>
                <a:lnTo>
                  <a:pt x="220770" y="76548"/>
                </a:lnTo>
                <a:lnTo>
                  <a:pt x="224570" y="101092"/>
                </a:lnTo>
                <a:lnTo>
                  <a:pt x="220020" y="124478"/>
                </a:lnTo>
                <a:lnTo>
                  <a:pt x="193163" y="186230"/>
                </a:lnTo>
                <a:lnTo>
                  <a:pt x="171000" y="209597"/>
                </a:lnTo>
                <a:lnTo>
                  <a:pt x="119782" y="249479"/>
                </a:lnTo>
                <a:lnTo>
                  <a:pt x="107156" y="255939"/>
                </a:lnTo>
                <a:lnTo>
                  <a:pt x="108704" y="256024"/>
                </a:lnTo>
                <a:lnTo>
                  <a:pt x="113244" y="254910"/>
                </a:lnTo>
                <a:lnTo>
                  <a:pt x="172155" y="264430"/>
                </a:lnTo>
                <a:lnTo>
                  <a:pt x="205720" y="277221"/>
                </a:lnTo>
                <a:lnTo>
                  <a:pt x="261317" y="316160"/>
                </a:lnTo>
                <a:lnTo>
                  <a:pt x="288290" y="340122"/>
                </a:lnTo>
                <a:lnTo>
                  <a:pt x="307980" y="369448"/>
                </a:lnTo>
                <a:lnTo>
                  <a:pt x="315972" y="391147"/>
                </a:lnTo>
                <a:lnTo>
                  <a:pt x="321103" y="443205"/>
                </a:lnTo>
                <a:lnTo>
                  <a:pt x="319465" y="468381"/>
                </a:lnTo>
                <a:lnTo>
                  <a:pt x="292985" y="516803"/>
                </a:lnTo>
                <a:lnTo>
                  <a:pt x="272847" y="542161"/>
                </a:lnTo>
                <a:lnTo>
                  <a:pt x="246473" y="558903"/>
                </a:lnTo>
                <a:lnTo>
                  <a:pt x="205253" y="565684"/>
                </a:lnTo>
                <a:lnTo>
                  <a:pt x="167174" y="562104"/>
                </a:lnTo>
                <a:lnTo>
                  <a:pt x="103824" y="538763"/>
                </a:lnTo>
                <a:lnTo>
                  <a:pt x="69683" y="5264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5274777" y="2368911"/>
            <a:ext cx="2021473" cy="736996"/>
            <a:chOff x="5274777" y="2368911"/>
            <a:chExt cx="2021473" cy="736996"/>
          </a:xfrm>
        </p:grpSpPr>
        <p:sp>
          <p:nvSpPr>
            <p:cNvPr id="37" name="Freeform 36"/>
            <p:cNvSpPr/>
            <p:nvPr/>
          </p:nvSpPr>
          <p:spPr>
            <a:xfrm>
              <a:off x="5826901" y="2445523"/>
              <a:ext cx="195400" cy="469392"/>
            </a:xfrm>
            <a:custGeom>
              <a:avLst/>
              <a:gdLst/>
              <a:ahLst/>
              <a:cxnLst/>
              <a:rect l="0" t="0" r="0" b="0"/>
              <a:pathLst>
                <a:path w="195400" h="469392">
                  <a:moveTo>
                    <a:pt x="195399" y="39202"/>
                  </a:moveTo>
                  <a:lnTo>
                    <a:pt x="178589" y="58353"/>
                  </a:lnTo>
                  <a:lnTo>
                    <a:pt x="151490" y="112419"/>
                  </a:lnTo>
                  <a:lnTo>
                    <a:pt x="128840" y="163326"/>
                  </a:lnTo>
                  <a:lnTo>
                    <a:pt x="108769" y="218442"/>
                  </a:lnTo>
                  <a:lnTo>
                    <a:pt x="82996" y="281174"/>
                  </a:lnTo>
                  <a:lnTo>
                    <a:pt x="64055" y="334657"/>
                  </a:lnTo>
                  <a:lnTo>
                    <a:pt x="54031" y="390282"/>
                  </a:lnTo>
                  <a:lnTo>
                    <a:pt x="55376" y="426715"/>
                  </a:lnTo>
                  <a:lnTo>
                    <a:pt x="68773" y="459737"/>
                  </a:lnTo>
                  <a:lnTo>
                    <a:pt x="77057" y="465788"/>
                  </a:lnTo>
                  <a:lnTo>
                    <a:pt x="98738" y="469391"/>
                  </a:lnTo>
                  <a:lnTo>
                    <a:pt x="120853" y="463974"/>
                  </a:lnTo>
                  <a:lnTo>
                    <a:pt x="149915" y="447770"/>
                  </a:lnTo>
                  <a:lnTo>
                    <a:pt x="164656" y="433697"/>
                  </a:lnTo>
                  <a:lnTo>
                    <a:pt x="187567" y="385907"/>
                  </a:lnTo>
                  <a:lnTo>
                    <a:pt x="193078" y="349250"/>
                  </a:lnTo>
                  <a:lnTo>
                    <a:pt x="188128" y="325570"/>
                  </a:lnTo>
                  <a:lnTo>
                    <a:pt x="159347" y="271105"/>
                  </a:lnTo>
                  <a:lnTo>
                    <a:pt x="137794" y="240495"/>
                  </a:lnTo>
                  <a:lnTo>
                    <a:pt x="80320" y="186802"/>
                  </a:lnTo>
                  <a:lnTo>
                    <a:pt x="18858" y="131056"/>
                  </a:lnTo>
                  <a:lnTo>
                    <a:pt x="11025" y="121495"/>
                  </a:lnTo>
                  <a:lnTo>
                    <a:pt x="2321" y="98393"/>
                  </a:lnTo>
                  <a:lnTo>
                    <a:pt x="0" y="85682"/>
                  </a:lnTo>
                  <a:lnTo>
                    <a:pt x="3660" y="62199"/>
                  </a:lnTo>
                  <a:lnTo>
                    <a:pt x="18874" y="32368"/>
                  </a:lnTo>
                  <a:lnTo>
                    <a:pt x="32716" y="17447"/>
                  </a:lnTo>
                  <a:lnTo>
                    <a:pt x="50566" y="6917"/>
                  </a:lnTo>
                  <a:lnTo>
                    <a:pt x="85935" y="0"/>
                  </a:lnTo>
                  <a:lnTo>
                    <a:pt x="120461" y="3540"/>
                  </a:lnTo>
                  <a:lnTo>
                    <a:pt x="153285" y="181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32911" y="2442611"/>
              <a:ext cx="42116" cy="442198"/>
            </a:xfrm>
            <a:custGeom>
              <a:avLst/>
              <a:gdLst/>
              <a:ahLst/>
              <a:cxnLst/>
              <a:rect l="0" t="0" r="0" b="0"/>
              <a:pathLst>
                <a:path w="42116" h="442198">
                  <a:moveTo>
                    <a:pt x="42115" y="0"/>
                  </a:moveTo>
                  <a:lnTo>
                    <a:pt x="33781" y="48931"/>
                  </a:lnTo>
                  <a:lnTo>
                    <a:pt x="26431" y="102472"/>
                  </a:lnTo>
                  <a:lnTo>
                    <a:pt x="22650" y="152805"/>
                  </a:lnTo>
                  <a:lnTo>
                    <a:pt x="21766" y="195035"/>
                  </a:lnTo>
                  <a:lnTo>
                    <a:pt x="21372" y="239930"/>
                  </a:lnTo>
                  <a:lnTo>
                    <a:pt x="19981" y="301158"/>
                  </a:lnTo>
                  <a:lnTo>
                    <a:pt x="12743" y="361305"/>
                  </a:lnTo>
                  <a:lnTo>
                    <a:pt x="5377" y="41763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69575" y="2747937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5163" y="11179"/>
                  </a:lnTo>
                  <a:lnTo>
                    <a:pt x="97197" y="16667"/>
                  </a:lnTo>
                  <a:lnTo>
                    <a:pt x="36370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74777" y="3021678"/>
              <a:ext cx="2021473" cy="84229"/>
            </a:xfrm>
            <a:custGeom>
              <a:avLst/>
              <a:gdLst/>
              <a:ahLst/>
              <a:cxnLst/>
              <a:rect l="0" t="0" r="0" b="0"/>
              <a:pathLst>
                <a:path w="2021473" h="84229">
                  <a:moveTo>
                    <a:pt x="0" y="84228"/>
                  </a:moveTo>
                  <a:lnTo>
                    <a:pt x="43962" y="60509"/>
                  </a:lnTo>
                  <a:lnTo>
                    <a:pt x="100234" y="45791"/>
                  </a:lnTo>
                  <a:lnTo>
                    <a:pt x="160742" y="34739"/>
                  </a:lnTo>
                  <a:lnTo>
                    <a:pt x="217495" y="26619"/>
                  </a:lnTo>
                  <a:lnTo>
                    <a:pt x="268384" y="22705"/>
                  </a:lnTo>
                  <a:lnTo>
                    <a:pt x="326755" y="14147"/>
                  </a:lnTo>
                  <a:lnTo>
                    <a:pt x="379916" y="11601"/>
                  </a:lnTo>
                  <a:lnTo>
                    <a:pt x="437867" y="7621"/>
                  </a:lnTo>
                  <a:lnTo>
                    <a:pt x="484978" y="2258"/>
                  </a:lnTo>
                  <a:lnTo>
                    <a:pt x="541440" y="669"/>
                  </a:lnTo>
                  <a:lnTo>
                    <a:pt x="602441" y="132"/>
                  </a:lnTo>
                  <a:lnTo>
                    <a:pt x="662162" y="39"/>
                  </a:lnTo>
                  <a:lnTo>
                    <a:pt x="714952" y="12"/>
                  </a:lnTo>
                  <a:lnTo>
                    <a:pt x="776997" y="4"/>
                  </a:lnTo>
                  <a:lnTo>
                    <a:pt x="830476" y="1"/>
                  </a:lnTo>
                  <a:lnTo>
                    <a:pt x="892725" y="0"/>
                  </a:lnTo>
                  <a:lnTo>
                    <a:pt x="946263" y="0"/>
                  </a:lnTo>
                  <a:lnTo>
                    <a:pt x="1008530" y="0"/>
                  </a:lnTo>
                  <a:lnTo>
                    <a:pt x="1062075" y="0"/>
                  </a:lnTo>
                  <a:lnTo>
                    <a:pt x="1124343" y="0"/>
                  </a:lnTo>
                  <a:lnTo>
                    <a:pt x="1177888" y="0"/>
                  </a:lnTo>
                  <a:lnTo>
                    <a:pt x="1240157" y="0"/>
                  </a:lnTo>
                  <a:lnTo>
                    <a:pt x="1293702" y="0"/>
                  </a:lnTo>
                  <a:lnTo>
                    <a:pt x="1353716" y="0"/>
                  </a:lnTo>
                  <a:lnTo>
                    <a:pt x="1410631" y="0"/>
                  </a:lnTo>
                  <a:lnTo>
                    <a:pt x="1466933" y="5589"/>
                  </a:lnTo>
                  <a:lnTo>
                    <a:pt x="1523115" y="9553"/>
                  </a:lnTo>
                  <a:lnTo>
                    <a:pt x="1579273" y="13456"/>
                  </a:lnTo>
                  <a:lnTo>
                    <a:pt x="1635426" y="19556"/>
                  </a:lnTo>
                  <a:lnTo>
                    <a:pt x="1698814" y="21931"/>
                  </a:lnTo>
                  <a:lnTo>
                    <a:pt x="1757609" y="29332"/>
                  </a:lnTo>
                  <a:lnTo>
                    <a:pt x="1814283" y="31141"/>
                  </a:lnTo>
                  <a:lnTo>
                    <a:pt x="1877774" y="38734"/>
                  </a:lnTo>
                  <a:lnTo>
                    <a:pt x="1933468" y="44566"/>
                  </a:lnTo>
                  <a:lnTo>
                    <a:pt x="1989790" y="51048"/>
                  </a:lnTo>
                  <a:lnTo>
                    <a:pt x="2021472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33649" y="2368911"/>
              <a:ext cx="246746" cy="514557"/>
            </a:xfrm>
            <a:custGeom>
              <a:avLst/>
              <a:gdLst/>
              <a:ahLst/>
              <a:cxnLst/>
              <a:rect l="0" t="0" r="0" b="0"/>
              <a:pathLst>
                <a:path w="246746" h="514557">
                  <a:moveTo>
                    <a:pt x="120403" y="0"/>
                  </a:moveTo>
                  <a:lnTo>
                    <a:pt x="112069" y="37479"/>
                  </a:lnTo>
                  <a:lnTo>
                    <a:pt x="110308" y="94491"/>
                  </a:lnTo>
                  <a:lnTo>
                    <a:pt x="109960" y="153673"/>
                  </a:lnTo>
                  <a:lnTo>
                    <a:pt x="109892" y="210423"/>
                  </a:lnTo>
                  <a:lnTo>
                    <a:pt x="109878" y="272283"/>
                  </a:lnTo>
                  <a:lnTo>
                    <a:pt x="109875" y="333591"/>
                  </a:lnTo>
                  <a:lnTo>
                    <a:pt x="109875" y="382462"/>
                  </a:lnTo>
                  <a:lnTo>
                    <a:pt x="109874" y="441490"/>
                  </a:lnTo>
                  <a:lnTo>
                    <a:pt x="104285" y="492620"/>
                  </a:lnTo>
                  <a:lnTo>
                    <a:pt x="99130" y="498039"/>
                  </a:lnTo>
                  <a:lnTo>
                    <a:pt x="92182" y="499313"/>
                  </a:lnTo>
                  <a:lnTo>
                    <a:pt x="84041" y="497822"/>
                  </a:lnTo>
                  <a:lnTo>
                    <a:pt x="77445" y="493318"/>
                  </a:lnTo>
                  <a:lnTo>
                    <a:pt x="66995" y="478956"/>
                  </a:lnTo>
                  <a:lnTo>
                    <a:pt x="32610" y="417534"/>
                  </a:lnTo>
                  <a:lnTo>
                    <a:pt x="8402" y="357653"/>
                  </a:lnTo>
                  <a:lnTo>
                    <a:pt x="0" y="333309"/>
                  </a:lnTo>
                  <a:lnTo>
                    <a:pt x="15671" y="392117"/>
                  </a:lnTo>
                  <a:lnTo>
                    <a:pt x="28930" y="429309"/>
                  </a:lnTo>
                  <a:lnTo>
                    <a:pt x="53938" y="484000"/>
                  </a:lnTo>
                  <a:lnTo>
                    <a:pt x="65906" y="505230"/>
                  </a:lnTo>
                  <a:lnTo>
                    <a:pt x="74713" y="511125"/>
                  </a:lnTo>
                  <a:lnTo>
                    <a:pt x="96977" y="514556"/>
                  </a:lnTo>
                  <a:lnTo>
                    <a:pt x="116230" y="509062"/>
                  </a:lnTo>
                  <a:lnTo>
                    <a:pt x="154948" y="479902"/>
                  </a:lnTo>
                  <a:lnTo>
                    <a:pt x="175222" y="458308"/>
                  </a:lnTo>
                  <a:lnTo>
                    <a:pt x="191498" y="432543"/>
                  </a:lnTo>
                  <a:lnTo>
                    <a:pt x="24674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390798" y="3200663"/>
            <a:ext cx="534641" cy="558011"/>
            <a:chOff x="6390798" y="3200663"/>
            <a:chExt cx="534641" cy="558011"/>
          </a:xfrm>
        </p:grpSpPr>
        <p:sp>
          <p:nvSpPr>
            <p:cNvPr id="43" name="Freeform 42"/>
            <p:cNvSpPr/>
            <p:nvPr/>
          </p:nvSpPr>
          <p:spPr>
            <a:xfrm>
              <a:off x="6390798" y="3232248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7235" y="159906"/>
                  </a:lnTo>
                  <a:lnTo>
                    <a:pt x="9552" y="211936"/>
                  </a:lnTo>
                  <a:lnTo>
                    <a:pt x="10239" y="260368"/>
                  </a:lnTo>
                  <a:lnTo>
                    <a:pt x="10442" y="318132"/>
                  </a:lnTo>
                  <a:lnTo>
                    <a:pt x="11672" y="376191"/>
                  </a:lnTo>
                  <a:lnTo>
                    <a:pt x="18857" y="432148"/>
                  </a:lnTo>
                  <a:lnTo>
                    <a:pt x="20622" y="487916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666148" y="3200663"/>
              <a:ext cx="259291" cy="525972"/>
            </a:xfrm>
            <a:custGeom>
              <a:avLst/>
              <a:gdLst/>
              <a:ahLst/>
              <a:cxnLst/>
              <a:rect l="0" t="0" r="0" b="0"/>
              <a:pathLst>
                <a:path w="259291" h="525972">
                  <a:moveTo>
                    <a:pt x="198432" y="0"/>
                  </a:moveTo>
                  <a:lnTo>
                    <a:pt x="174386" y="9575"/>
                  </a:lnTo>
                  <a:lnTo>
                    <a:pt x="152963" y="27533"/>
                  </a:lnTo>
                  <a:lnTo>
                    <a:pt x="132967" y="54561"/>
                  </a:lnTo>
                  <a:lnTo>
                    <a:pt x="99194" y="117152"/>
                  </a:lnTo>
                  <a:lnTo>
                    <a:pt x="71898" y="169413"/>
                  </a:lnTo>
                  <a:lnTo>
                    <a:pt x="49566" y="224797"/>
                  </a:lnTo>
                  <a:lnTo>
                    <a:pt x="26653" y="288033"/>
                  </a:lnTo>
                  <a:lnTo>
                    <a:pt x="9649" y="346797"/>
                  </a:lnTo>
                  <a:lnTo>
                    <a:pt x="614" y="403465"/>
                  </a:lnTo>
                  <a:lnTo>
                    <a:pt x="0" y="459719"/>
                  </a:lnTo>
                  <a:lnTo>
                    <a:pt x="4175" y="487809"/>
                  </a:lnTo>
                  <a:lnTo>
                    <a:pt x="16169" y="509652"/>
                  </a:lnTo>
                  <a:lnTo>
                    <a:pt x="24281" y="518752"/>
                  </a:lnTo>
                  <a:lnTo>
                    <a:pt x="33198" y="523650"/>
                  </a:lnTo>
                  <a:lnTo>
                    <a:pt x="52465" y="525971"/>
                  </a:lnTo>
                  <a:lnTo>
                    <a:pt x="83043" y="520701"/>
                  </a:lnTo>
                  <a:lnTo>
                    <a:pt x="123646" y="500034"/>
                  </a:lnTo>
                  <a:lnTo>
                    <a:pt x="178358" y="459584"/>
                  </a:lnTo>
                  <a:lnTo>
                    <a:pt x="216564" y="428517"/>
                  </a:lnTo>
                  <a:lnTo>
                    <a:pt x="236560" y="399149"/>
                  </a:lnTo>
                  <a:lnTo>
                    <a:pt x="253797" y="352195"/>
                  </a:lnTo>
                  <a:lnTo>
                    <a:pt x="259290" y="311674"/>
                  </a:lnTo>
                  <a:lnTo>
                    <a:pt x="254336" y="287091"/>
                  </a:lnTo>
                  <a:lnTo>
                    <a:pt x="243165" y="265636"/>
                  </a:lnTo>
                  <a:lnTo>
                    <a:pt x="226503" y="248302"/>
                  </a:lnTo>
                  <a:lnTo>
                    <a:pt x="217146" y="243913"/>
                  </a:lnTo>
                  <a:lnTo>
                    <a:pt x="197391" y="242157"/>
                  </a:lnTo>
                  <a:lnTo>
                    <a:pt x="166538" y="247745"/>
                  </a:lnTo>
                  <a:lnTo>
                    <a:pt x="125842" y="268519"/>
                  </a:lnTo>
                  <a:lnTo>
                    <a:pt x="94060" y="298272"/>
                  </a:lnTo>
                  <a:lnTo>
                    <a:pt x="51113" y="355154"/>
                  </a:lnTo>
                  <a:lnTo>
                    <a:pt x="2997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Freeform 45"/>
          <p:cNvSpPr/>
          <p:nvPr/>
        </p:nvSpPr>
        <p:spPr>
          <a:xfrm>
            <a:off x="6754164" y="740959"/>
            <a:ext cx="391292" cy="509050"/>
          </a:xfrm>
          <a:custGeom>
            <a:avLst/>
            <a:gdLst/>
            <a:ahLst/>
            <a:cxnLst/>
            <a:rect l="0" t="0" r="0" b="0"/>
            <a:pathLst>
              <a:path w="391292" h="509050">
                <a:moveTo>
                  <a:pt x="184116" y="6564"/>
                </a:moveTo>
                <a:lnTo>
                  <a:pt x="160069" y="24545"/>
                </a:lnTo>
                <a:lnTo>
                  <a:pt x="103417" y="86957"/>
                </a:lnTo>
                <a:lnTo>
                  <a:pt x="68305" y="142120"/>
                </a:lnTo>
                <a:lnTo>
                  <a:pt x="41613" y="195904"/>
                </a:lnTo>
                <a:lnTo>
                  <a:pt x="19291" y="259233"/>
                </a:lnTo>
                <a:lnTo>
                  <a:pt x="8275" y="304478"/>
                </a:lnTo>
                <a:lnTo>
                  <a:pt x="5752" y="358129"/>
                </a:lnTo>
                <a:lnTo>
                  <a:pt x="0" y="416332"/>
                </a:lnTo>
                <a:lnTo>
                  <a:pt x="5190" y="437857"/>
                </a:lnTo>
                <a:lnTo>
                  <a:pt x="15296" y="459123"/>
                </a:lnTo>
                <a:lnTo>
                  <a:pt x="39729" y="485236"/>
                </a:lnTo>
                <a:lnTo>
                  <a:pt x="69195" y="502202"/>
                </a:lnTo>
                <a:lnTo>
                  <a:pt x="105742" y="509049"/>
                </a:lnTo>
                <a:lnTo>
                  <a:pt x="158842" y="502957"/>
                </a:lnTo>
                <a:lnTo>
                  <a:pt x="204340" y="487369"/>
                </a:lnTo>
                <a:lnTo>
                  <a:pt x="265150" y="448453"/>
                </a:lnTo>
                <a:lnTo>
                  <a:pt x="324371" y="392597"/>
                </a:lnTo>
                <a:lnTo>
                  <a:pt x="359574" y="351923"/>
                </a:lnTo>
                <a:lnTo>
                  <a:pt x="383231" y="292754"/>
                </a:lnTo>
                <a:lnTo>
                  <a:pt x="391291" y="253578"/>
                </a:lnTo>
                <a:lnTo>
                  <a:pt x="388426" y="193527"/>
                </a:lnTo>
                <a:lnTo>
                  <a:pt x="376595" y="136605"/>
                </a:lnTo>
                <a:lnTo>
                  <a:pt x="365278" y="96697"/>
                </a:lnTo>
                <a:lnTo>
                  <a:pt x="341087" y="61066"/>
                </a:lnTo>
                <a:lnTo>
                  <a:pt x="287265" y="10182"/>
                </a:lnTo>
                <a:lnTo>
                  <a:pt x="264275" y="2323"/>
                </a:lnTo>
                <a:lnTo>
                  <a:pt x="238459" y="0"/>
                </a:lnTo>
                <a:lnTo>
                  <a:pt x="175429" y="11058"/>
                </a:lnTo>
                <a:lnTo>
                  <a:pt x="133007" y="32711"/>
                </a:lnTo>
                <a:lnTo>
                  <a:pt x="78831" y="802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7154704" y="2337326"/>
            <a:ext cx="215245" cy="621057"/>
          </a:xfrm>
          <a:custGeom>
            <a:avLst/>
            <a:gdLst/>
            <a:ahLst/>
            <a:cxnLst/>
            <a:rect l="0" t="0" r="0" b="0"/>
            <a:pathLst>
              <a:path w="215245" h="621057">
                <a:moveTo>
                  <a:pt x="120488" y="0"/>
                </a:moveTo>
                <a:lnTo>
                  <a:pt x="120488" y="58617"/>
                </a:lnTo>
                <a:lnTo>
                  <a:pt x="120488" y="113961"/>
                </a:lnTo>
                <a:lnTo>
                  <a:pt x="119317" y="162968"/>
                </a:lnTo>
                <a:lnTo>
                  <a:pt x="113252" y="214533"/>
                </a:lnTo>
                <a:lnTo>
                  <a:pt x="109764" y="264517"/>
                </a:lnTo>
                <a:lnTo>
                  <a:pt x="101818" y="320272"/>
                </a:lnTo>
                <a:lnTo>
                  <a:pt x="99902" y="381328"/>
                </a:lnTo>
                <a:lnTo>
                  <a:pt x="91159" y="444233"/>
                </a:lnTo>
                <a:lnTo>
                  <a:pt x="83759" y="498751"/>
                </a:lnTo>
                <a:lnTo>
                  <a:pt x="78267" y="553410"/>
                </a:lnTo>
                <a:lnTo>
                  <a:pt x="69449" y="615636"/>
                </a:lnTo>
                <a:lnTo>
                  <a:pt x="66575" y="620994"/>
                </a:lnTo>
                <a:lnTo>
                  <a:pt x="62319" y="621056"/>
                </a:lnTo>
                <a:lnTo>
                  <a:pt x="57141" y="617589"/>
                </a:lnTo>
                <a:lnTo>
                  <a:pt x="48270" y="601257"/>
                </a:lnTo>
                <a:lnTo>
                  <a:pt x="29436" y="547631"/>
                </a:lnTo>
                <a:lnTo>
                  <a:pt x="11719" y="489270"/>
                </a:lnTo>
                <a:lnTo>
                  <a:pt x="0" y="451365"/>
                </a:lnTo>
                <a:lnTo>
                  <a:pt x="12515" y="504820"/>
                </a:lnTo>
                <a:lnTo>
                  <a:pt x="29349" y="566849"/>
                </a:lnTo>
                <a:lnTo>
                  <a:pt x="45390" y="594034"/>
                </a:lnTo>
                <a:lnTo>
                  <a:pt x="51705" y="597234"/>
                </a:lnTo>
                <a:lnTo>
                  <a:pt x="58254" y="597028"/>
                </a:lnTo>
                <a:lnTo>
                  <a:pt x="91167" y="579885"/>
                </a:lnTo>
                <a:lnTo>
                  <a:pt x="145946" y="533286"/>
                </a:lnTo>
                <a:lnTo>
                  <a:pt x="184528" y="508456"/>
                </a:lnTo>
                <a:lnTo>
                  <a:pt x="215244" y="4948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7067785" y="3200470"/>
            <a:ext cx="323221" cy="487521"/>
          </a:xfrm>
          <a:custGeom>
            <a:avLst/>
            <a:gdLst/>
            <a:ahLst/>
            <a:cxnLst/>
            <a:rect l="0" t="0" r="0" b="0"/>
            <a:pathLst>
              <a:path w="323221" h="487521">
                <a:moveTo>
                  <a:pt x="81064" y="193"/>
                </a:moveTo>
                <a:lnTo>
                  <a:pt x="65423" y="26579"/>
                </a:lnTo>
                <a:lnTo>
                  <a:pt x="46221" y="83505"/>
                </a:lnTo>
                <a:lnTo>
                  <a:pt x="29926" y="115735"/>
                </a:lnTo>
                <a:lnTo>
                  <a:pt x="27085" y="119335"/>
                </a:lnTo>
                <a:lnTo>
                  <a:pt x="26361" y="118225"/>
                </a:lnTo>
                <a:lnTo>
                  <a:pt x="33604" y="91228"/>
                </a:lnTo>
                <a:lnTo>
                  <a:pt x="67789" y="31452"/>
                </a:lnTo>
                <a:lnTo>
                  <a:pt x="93898" y="5685"/>
                </a:lnTo>
                <a:lnTo>
                  <a:pt x="104829" y="1515"/>
                </a:lnTo>
                <a:lnTo>
                  <a:pt x="129451" y="0"/>
                </a:lnTo>
                <a:lnTo>
                  <a:pt x="149753" y="6346"/>
                </a:lnTo>
                <a:lnTo>
                  <a:pt x="166575" y="18136"/>
                </a:lnTo>
                <a:lnTo>
                  <a:pt x="181850" y="35073"/>
                </a:lnTo>
                <a:lnTo>
                  <a:pt x="198014" y="75518"/>
                </a:lnTo>
                <a:lnTo>
                  <a:pt x="204624" y="124547"/>
                </a:lnTo>
                <a:lnTo>
                  <a:pt x="206857" y="185110"/>
                </a:lnTo>
                <a:lnTo>
                  <a:pt x="204178" y="239014"/>
                </a:lnTo>
                <a:lnTo>
                  <a:pt x="189434" y="301787"/>
                </a:lnTo>
                <a:lnTo>
                  <a:pt x="172256" y="363260"/>
                </a:lnTo>
                <a:lnTo>
                  <a:pt x="149857" y="416967"/>
                </a:lnTo>
                <a:lnTo>
                  <a:pt x="115975" y="467811"/>
                </a:lnTo>
                <a:lnTo>
                  <a:pt x="89459" y="485147"/>
                </a:lnTo>
                <a:lnTo>
                  <a:pt x="66467" y="487520"/>
                </a:lnTo>
                <a:lnTo>
                  <a:pt x="42991" y="483504"/>
                </a:lnTo>
                <a:lnTo>
                  <a:pt x="24758" y="473921"/>
                </a:lnTo>
                <a:lnTo>
                  <a:pt x="11976" y="455624"/>
                </a:lnTo>
                <a:lnTo>
                  <a:pt x="3565" y="431894"/>
                </a:lnTo>
                <a:lnTo>
                  <a:pt x="0" y="392226"/>
                </a:lnTo>
                <a:lnTo>
                  <a:pt x="7003" y="353177"/>
                </a:lnTo>
                <a:lnTo>
                  <a:pt x="23375" y="325749"/>
                </a:lnTo>
                <a:lnTo>
                  <a:pt x="36317" y="310221"/>
                </a:lnTo>
                <a:lnTo>
                  <a:pt x="56108" y="301760"/>
                </a:lnTo>
                <a:lnTo>
                  <a:pt x="67936" y="299503"/>
                </a:lnTo>
                <a:lnTo>
                  <a:pt x="90437" y="303236"/>
                </a:lnTo>
                <a:lnTo>
                  <a:pt x="145253" y="331171"/>
                </a:lnTo>
                <a:lnTo>
                  <a:pt x="200334" y="365324"/>
                </a:lnTo>
                <a:lnTo>
                  <a:pt x="235076" y="380691"/>
                </a:lnTo>
                <a:lnTo>
                  <a:pt x="261428" y="382602"/>
                </a:lnTo>
                <a:lnTo>
                  <a:pt x="323220" y="3792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2553913" y="1579274"/>
            <a:ext cx="482818" cy="359672"/>
            <a:chOff x="2553913" y="1579274"/>
            <a:chExt cx="482818" cy="359672"/>
          </a:xfrm>
        </p:grpSpPr>
        <p:sp>
          <p:nvSpPr>
            <p:cNvPr id="49" name="Freeform 48"/>
            <p:cNvSpPr/>
            <p:nvPr/>
          </p:nvSpPr>
          <p:spPr>
            <a:xfrm>
              <a:off x="2553913" y="1579274"/>
              <a:ext cx="288782" cy="359672"/>
            </a:xfrm>
            <a:custGeom>
              <a:avLst/>
              <a:gdLst/>
              <a:ahLst/>
              <a:cxnLst/>
              <a:rect l="0" t="0" r="0" b="0"/>
              <a:pathLst>
                <a:path w="288782" h="359672">
                  <a:moveTo>
                    <a:pt x="36097" y="0"/>
                  </a:moveTo>
                  <a:lnTo>
                    <a:pt x="20456" y="17981"/>
                  </a:lnTo>
                  <a:lnTo>
                    <a:pt x="0" y="67335"/>
                  </a:lnTo>
                  <a:lnTo>
                    <a:pt x="9276" y="38503"/>
                  </a:lnTo>
                  <a:lnTo>
                    <a:pt x="14706" y="31518"/>
                  </a:lnTo>
                  <a:lnTo>
                    <a:pt x="30100" y="20637"/>
                  </a:lnTo>
                  <a:lnTo>
                    <a:pt x="51759" y="18141"/>
                  </a:lnTo>
                  <a:lnTo>
                    <a:pt x="74643" y="22101"/>
                  </a:lnTo>
                  <a:lnTo>
                    <a:pt x="92613" y="31660"/>
                  </a:lnTo>
                  <a:lnTo>
                    <a:pt x="115883" y="55784"/>
                  </a:lnTo>
                  <a:lnTo>
                    <a:pt x="132007" y="90748"/>
                  </a:lnTo>
                  <a:lnTo>
                    <a:pt x="139530" y="144484"/>
                  </a:lnTo>
                  <a:lnTo>
                    <a:pt x="141016" y="200159"/>
                  </a:lnTo>
                  <a:lnTo>
                    <a:pt x="135720" y="250628"/>
                  </a:lnTo>
                  <a:lnTo>
                    <a:pt x="116922" y="305056"/>
                  </a:lnTo>
                  <a:lnTo>
                    <a:pt x="91577" y="341798"/>
                  </a:lnTo>
                  <a:lnTo>
                    <a:pt x="65404" y="358767"/>
                  </a:lnTo>
                  <a:lnTo>
                    <a:pt x="56804" y="359671"/>
                  </a:lnTo>
                  <a:lnTo>
                    <a:pt x="41011" y="354436"/>
                  </a:lnTo>
                  <a:lnTo>
                    <a:pt x="29312" y="341191"/>
                  </a:lnTo>
                  <a:lnTo>
                    <a:pt x="21383" y="322436"/>
                  </a:lnTo>
                  <a:lnTo>
                    <a:pt x="17859" y="298503"/>
                  </a:lnTo>
                  <a:lnTo>
                    <a:pt x="22532" y="278507"/>
                  </a:lnTo>
                  <a:lnTo>
                    <a:pt x="27054" y="269899"/>
                  </a:lnTo>
                  <a:lnTo>
                    <a:pt x="41436" y="257216"/>
                  </a:lnTo>
                  <a:lnTo>
                    <a:pt x="60697" y="248849"/>
                  </a:lnTo>
                  <a:lnTo>
                    <a:pt x="97848" y="245309"/>
                  </a:lnTo>
                  <a:lnTo>
                    <a:pt x="160634" y="257071"/>
                  </a:lnTo>
                  <a:lnTo>
                    <a:pt x="214844" y="273857"/>
                  </a:lnTo>
                  <a:lnTo>
                    <a:pt x="236033" y="278472"/>
                  </a:lnTo>
                  <a:lnTo>
                    <a:pt x="28878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53222" y="1589803"/>
              <a:ext cx="183509" cy="263213"/>
            </a:xfrm>
            <a:custGeom>
              <a:avLst/>
              <a:gdLst/>
              <a:ahLst/>
              <a:cxnLst/>
              <a:rect l="0" t="0" r="0" b="0"/>
              <a:pathLst>
                <a:path w="183509" h="263213">
                  <a:moveTo>
                    <a:pt x="0" y="0"/>
                  </a:moveTo>
                  <a:lnTo>
                    <a:pt x="27557" y="7235"/>
                  </a:lnTo>
                  <a:lnTo>
                    <a:pt x="83779" y="9878"/>
                  </a:lnTo>
                  <a:lnTo>
                    <a:pt x="140292" y="10400"/>
                  </a:lnTo>
                  <a:lnTo>
                    <a:pt x="176879" y="16079"/>
                  </a:lnTo>
                  <a:lnTo>
                    <a:pt x="182260" y="21248"/>
                  </a:lnTo>
                  <a:lnTo>
                    <a:pt x="183508" y="28203"/>
                  </a:lnTo>
                  <a:lnTo>
                    <a:pt x="174086" y="57879"/>
                  </a:lnTo>
                  <a:lnTo>
                    <a:pt x="149941" y="109829"/>
                  </a:lnTo>
                  <a:lnTo>
                    <a:pt x="122642" y="165150"/>
                  </a:lnTo>
                  <a:lnTo>
                    <a:pt x="94719" y="221138"/>
                  </a:lnTo>
                  <a:lnTo>
                    <a:pt x="7370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316269" y="2084642"/>
            <a:ext cx="1000208" cy="1013748"/>
            <a:chOff x="2316269" y="2084642"/>
            <a:chExt cx="1000208" cy="1013748"/>
          </a:xfrm>
        </p:grpSpPr>
        <p:sp>
          <p:nvSpPr>
            <p:cNvPr id="52" name="Freeform 51"/>
            <p:cNvSpPr/>
            <p:nvPr/>
          </p:nvSpPr>
          <p:spPr>
            <a:xfrm>
              <a:off x="2316269" y="2221513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115813" y="0"/>
                  </a:moveTo>
                  <a:lnTo>
                    <a:pt x="79897" y="56192"/>
                  </a:lnTo>
                  <a:lnTo>
                    <a:pt x="31537" y="115097"/>
                  </a:lnTo>
                  <a:lnTo>
                    <a:pt x="18696" y="13070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26798" y="2274155"/>
              <a:ext cx="105285" cy="136872"/>
            </a:xfrm>
            <a:custGeom>
              <a:avLst/>
              <a:gdLst/>
              <a:ahLst/>
              <a:cxnLst/>
              <a:rect l="0" t="0" r="0" b="0"/>
              <a:pathLst>
                <a:path w="105285" h="136872">
                  <a:moveTo>
                    <a:pt x="0" y="0"/>
                  </a:moveTo>
                  <a:lnTo>
                    <a:pt x="42661" y="55659"/>
                  </a:lnTo>
                  <a:lnTo>
                    <a:pt x="75942" y="112959"/>
                  </a:lnTo>
                  <a:lnTo>
                    <a:pt x="87564" y="126243"/>
                  </a:lnTo>
                  <a:lnTo>
                    <a:pt x="105284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76862" y="2084642"/>
              <a:ext cx="157797" cy="297776"/>
            </a:xfrm>
            <a:custGeom>
              <a:avLst/>
              <a:gdLst/>
              <a:ahLst/>
              <a:cxnLst/>
              <a:rect l="0" t="0" r="0" b="0"/>
              <a:pathLst>
                <a:path w="157797" h="297776">
                  <a:moveTo>
                    <a:pt x="81645" y="0"/>
                  </a:moveTo>
                  <a:lnTo>
                    <a:pt x="52964" y="53875"/>
                  </a:lnTo>
                  <a:lnTo>
                    <a:pt x="23009" y="115922"/>
                  </a:lnTo>
                  <a:lnTo>
                    <a:pt x="4572" y="168470"/>
                  </a:lnTo>
                  <a:lnTo>
                    <a:pt x="0" y="225044"/>
                  </a:lnTo>
                  <a:lnTo>
                    <a:pt x="3635" y="249758"/>
                  </a:lnTo>
                  <a:lnTo>
                    <a:pt x="12269" y="269321"/>
                  </a:lnTo>
                  <a:lnTo>
                    <a:pt x="17847" y="277813"/>
                  </a:lnTo>
                  <a:lnTo>
                    <a:pt x="33403" y="290369"/>
                  </a:lnTo>
                  <a:lnTo>
                    <a:pt x="42465" y="295355"/>
                  </a:lnTo>
                  <a:lnTo>
                    <a:pt x="61892" y="297775"/>
                  </a:lnTo>
                  <a:lnTo>
                    <a:pt x="82225" y="293782"/>
                  </a:lnTo>
                  <a:lnTo>
                    <a:pt x="134364" y="265664"/>
                  </a:lnTo>
                  <a:lnTo>
                    <a:pt x="149140" y="249094"/>
                  </a:lnTo>
                  <a:lnTo>
                    <a:pt x="154718" y="239762"/>
                  </a:lnTo>
                  <a:lnTo>
                    <a:pt x="157796" y="216915"/>
                  </a:lnTo>
                  <a:lnTo>
                    <a:pt x="156979" y="204272"/>
                  </a:lnTo>
                  <a:lnTo>
                    <a:pt x="151755" y="195843"/>
                  </a:lnTo>
                  <a:lnTo>
                    <a:pt x="143593" y="190223"/>
                  </a:lnTo>
                  <a:lnTo>
                    <a:pt x="133472" y="186477"/>
                  </a:lnTo>
                  <a:lnTo>
                    <a:pt x="96871" y="186794"/>
                  </a:lnTo>
                  <a:lnTo>
                    <a:pt x="61980" y="199886"/>
                  </a:lnTo>
                  <a:lnTo>
                    <a:pt x="18474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26798" y="2495253"/>
              <a:ext cx="905451" cy="147401"/>
            </a:xfrm>
            <a:custGeom>
              <a:avLst/>
              <a:gdLst/>
              <a:ahLst/>
              <a:cxnLst/>
              <a:rect l="0" t="0" r="0" b="0"/>
              <a:pathLst>
                <a:path w="905451" h="147401">
                  <a:moveTo>
                    <a:pt x="905450" y="0"/>
                  </a:moveTo>
                  <a:lnTo>
                    <a:pt x="867972" y="8334"/>
                  </a:lnTo>
                  <a:lnTo>
                    <a:pt x="816549" y="10095"/>
                  </a:lnTo>
                  <a:lnTo>
                    <a:pt x="762501" y="11613"/>
                  </a:lnTo>
                  <a:lnTo>
                    <a:pt x="710577" y="18845"/>
                  </a:lnTo>
                  <a:lnTo>
                    <a:pt x="655867" y="26210"/>
                  </a:lnTo>
                  <a:lnTo>
                    <a:pt x="605332" y="35582"/>
                  </a:lnTo>
                  <a:lnTo>
                    <a:pt x="545905" y="45768"/>
                  </a:lnTo>
                  <a:lnTo>
                    <a:pt x="483843" y="56195"/>
                  </a:lnTo>
                  <a:lnTo>
                    <a:pt x="421697" y="70199"/>
                  </a:lnTo>
                  <a:lnTo>
                    <a:pt x="367882" y="80721"/>
                  </a:lnTo>
                  <a:lnTo>
                    <a:pt x="318922" y="91248"/>
                  </a:lnTo>
                  <a:lnTo>
                    <a:pt x="264511" y="101776"/>
                  </a:lnTo>
                  <a:lnTo>
                    <a:pt x="203547" y="115814"/>
                  </a:lnTo>
                  <a:lnTo>
                    <a:pt x="141722" y="129852"/>
                  </a:lnTo>
                  <a:lnTo>
                    <a:pt x="89955" y="140380"/>
                  </a:lnTo>
                  <a:lnTo>
                    <a:pt x="29900" y="146013"/>
                  </a:lnTo>
                  <a:lnTo>
                    <a:pt x="0" y="147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13175" y="2674238"/>
              <a:ext cx="303302" cy="347859"/>
            </a:xfrm>
            <a:custGeom>
              <a:avLst/>
              <a:gdLst/>
              <a:ahLst/>
              <a:cxnLst/>
              <a:rect l="0" t="0" r="0" b="0"/>
              <a:pathLst>
                <a:path w="303302" h="347859">
                  <a:moveTo>
                    <a:pt x="29560" y="0"/>
                  </a:moveTo>
                  <a:lnTo>
                    <a:pt x="11602" y="53875"/>
                  </a:lnTo>
                  <a:lnTo>
                    <a:pt x="4811" y="74247"/>
                  </a:lnTo>
                  <a:lnTo>
                    <a:pt x="2532" y="76404"/>
                  </a:lnTo>
                  <a:lnTo>
                    <a:pt x="1013" y="73163"/>
                  </a:lnTo>
                  <a:lnTo>
                    <a:pt x="0" y="66323"/>
                  </a:lnTo>
                  <a:lnTo>
                    <a:pt x="1665" y="59423"/>
                  </a:lnTo>
                  <a:lnTo>
                    <a:pt x="15186" y="38534"/>
                  </a:lnTo>
                  <a:lnTo>
                    <a:pt x="35180" y="18696"/>
                  </a:lnTo>
                  <a:lnTo>
                    <a:pt x="53115" y="9089"/>
                  </a:lnTo>
                  <a:lnTo>
                    <a:pt x="75904" y="7159"/>
                  </a:lnTo>
                  <a:lnTo>
                    <a:pt x="99290" y="11371"/>
                  </a:lnTo>
                  <a:lnTo>
                    <a:pt x="117483" y="21041"/>
                  </a:lnTo>
                  <a:lnTo>
                    <a:pt x="140879" y="50818"/>
                  </a:lnTo>
                  <a:lnTo>
                    <a:pt x="161340" y="102801"/>
                  </a:lnTo>
                  <a:lnTo>
                    <a:pt x="170642" y="143023"/>
                  </a:lnTo>
                  <a:lnTo>
                    <a:pt x="167216" y="205054"/>
                  </a:lnTo>
                  <a:lnTo>
                    <a:pt x="157011" y="260000"/>
                  </a:lnTo>
                  <a:lnTo>
                    <a:pt x="133678" y="309675"/>
                  </a:lnTo>
                  <a:lnTo>
                    <a:pt x="110323" y="335081"/>
                  </a:lnTo>
                  <a:lnTo>
                    <a:pt x="100949" y="342710"/>
                  </a:lnTo>
                  <a:lnTo>
                    <a:pt x="90021" y="346627"/>
                  </a:lnTo>
                  <a:lnTo>
                    <a:pt x="65401" y="347858"/>
                  </a:lnTo>
                  <a:lnTo>
                    <a:pt x="41980" y="338268"/>
                  </a:lnTo>
                  <a:lnTo>
                    <a:pt x="22212" y="322307"/>
                  </a:lnTo>
                  <a:lnTo>
                    <a:pt x="9527" y="303515"/>
                  </a:lnTo>
                  <a:lnTo>
                    <a:pt x="6229" y="283464"/>
                  </a:lnTo>
                  <a:lnTo>
                    <a:pt x="6987" y="273204"/>
                  </a:lnTo>
                  <a:lnTo>
                    <a:pt x="14068" y="255565"/>
                  </a:lnTo>
                  <a:lnTo>
                    <a:pt x="19232" y="247585"/>
                  </a:lnTo>
                  <a:lnTo>
                    <a:pt x="34329" y="235600"/>
                  </a:lnTo>
                  <a:lnTo>
                    <a:pt x="43268" y="230766"/>
                  </a:lnTo>
                  <a:lnTo>
                    <a:pt x="65678" y="228515"/>
                  </a:lnTo>
                  <a:lnTo>
                    <a:pt x="118193" y="236601"/>
                  </a:lnTo>
                  <a:lnTo>
                    <a:pt x="179272" y="252877"/>
                  </a:lnTo>
                  <a:lnTo>
                    <a:pt x="239049" y="270257"/>
                  </a:lnTo>
                  <a:lnTo>
                    <a:pt x="278911" y="281155"/>
                  </a:lnTo>
                  <a:lnTo>
                    <a:pt x="30330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58425" y="2768994"/>
              <a:ext cx="21057" cy="305328"/>
            </a:xfrm>
            <a:custGeom>
              <a:avLst/>
              <a:gdLst/>
              <a:ahLst/>
              <a:cxnLst/>
              <a:rect l="0" t="0" r="0" b="0"/>
              <a:pathLst>
                <a:path w="21057" h="305328">
                  <a:moveTo>
                    <a:pt x="21056" y="0"/>
                  </a:moveTo>
                  <a:lnTo>
                    <a:pt x="15467" y="16768"/>
                  </a:lnTo>
                  <a:lnTo>
                    <a:pt x="16400" y="59941"/>
                  </a:lnTo>
                  <a:lnTo>
                    <a:pt x="7068" y="88081"/>
                  </a:lnTo>
                  <a:lnTo>
                    <a:pt x="9498" y="138325"/>
                  </a:lnTo>
                  <a:lnTo>
                    <a:pt x="10324" y="193310"/>
                  </a:lnTo>
                  <a:lnTo>
                    <a:pt x="2168" y="25491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74238" y="2758466"/>
              <a:ext cx="172377" cy="339924"/>
            </a:xfrm>
            <a:custGeom>
              <a:avLst/>
              <a:gdLst/>
              <a:ahLst/>
              <a:cxnLst/>
              <a:rect l="0" t="0" r="0" b="0"/>
              <a:pathLst>
                <a:path w="172377" h="339924">
                  <a:moveTo>
                    <a:pt x="94756" y="0"/>
                  </a:moveTo>
                  <a:lnTo>
                    <a:pt x="66075" y="53875"/>
                  </a:lnTo>
                  <a:lnTo>
                    <a:pt x="28884" y="109856"/>
                  </a:lnTo>
                  <a:lnTo>
                    <a:pt x="7588" y="173030"/>
                  </a:lnTo>
                  <a:lnTo>
                    <a:pt x="1499" y="228328"/>
                  </a:lnTo>
                  <a:lnTo>
                    <a:pt x="3416" y="281192"/>
                  </a:lnTo>
                  <a:lnTo>
                    <a:pt x="9707" y="302789"/>
                  </a:lnTo>
                  <a:lnTo>
                    <a:pt x="20302" y="320186"/>
                  </a:lnTo>
                  <a:lnTo>
                    <a:pt x="35929" y="332598"/>
                  </a:lnTo>
                  <a:lnTo>
                    <a:pt x="45010" y="337545"/>
                  </a:lnTo>
                  <a:lnTo>
                    <a:pt x="67578" y="339923"/>
                  </a:lnTo>
                  <a:lnTo>
                    <a:pt x="80147" y="338919"/>
                  </a:lnTo>
                  <a:lnTo>
                    <a:pt x="103471" y="328445"/>
                  </a:lnTo>
                  <a:lnTo>
                    <a:pt x="133213" y="302818"/>
                  </a:lnTo>
                  <a:lnTo>
                    <a:pt x="153724" y="272998"/>
                  </a:lnTo>
                  <a:lnTo>
                    <a:pt x="171135" y="231480"/>
                  </a:lnTo>
                  <a:lnTo>
                    <a:pt x="172376" y="210505"/>
                  </a:lnTo>
                  <a:lnTo>
                    <a:pt x="171070" y="199998"/>
                  </a:lnTo>
                  <a:lnTo>
                    <a:pt x="166689" y="191824"/>
                  </a:lnTo>
                  <a:lnTo>
                    <a:pt x="152463" y="179622"/>
                  </a:lnTo>
                  <a:lnTo>
                    <a:pt x="143756" y="177069"/>
                  </a:lnTo>
                  <a:lnTo>
                    <a:pt x="124723" y="177354"/>
                  </a:lnTo>
                  <a:lnTo>
                    <a:pt x="94277" y="189680"/>
                  </a:lnTo>
                  <a:lnTo>
                    <a:pt x="37132" y="228440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2529158" y="1284476"/>
            <a:ext cx="134552" cy="210571"/>
            <a:chOff x="2529158" y="1284476"/>
            <a:chExt cx="134552" cy="210571"/>
          </a:xfrm>
        </p:grpSpPr>
        <p:sp>
          <p:nvSpPr>
            <p:cNvPr id="60" name="Freeform 59"/>
            <p:cNvSpPr/>
            <p:nvPr/>
          </p:nvSpPr>
          <p:spPr>
            <a:xfrm>
              <a:off x="2653181" y="1284476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86" y="16363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29158" y="1295005"/>
              <a:ext cx="134552" cy="129906"/>
            </a:xfrm>
            <a:custGeom>
              <a:avLst/>
              <a:gdLst/>
              <a:ahLst/>
              <a:cxnLst/>
              <a:rect l="0" t="0" r="0" b="0"/>
              <a:pathLst>
                <a:path w="134552" h="129906">
                  <a:moveTo>
                    <a:pt x="134551" y="94756"/>
                  </a:moveTo>
                  <a:lnTo>
                    <a:pt x="81524" y="109410"/>
                  </a:lnTo>
                  <a:lnTo>
                    <a:pt x="20883" y="126423"/>
                  </a:lnTo>
                  <a:lnTo>
                    <a:pt x="9639" y="129905"/>
                  </a:lnTo>
                  <a:lnTo>
                    <a:pt x="3313" y="127548"/>
                  </a:lnTo>
                  <a:lnTo>
                    <a:pt x="266" y="121296"/>
                  </a:lnTo>
                  <a:lnTo>
                    <a:pt x="0" y="103042"/>
                  </a:lnTo>
                  <a:lnTo>
                    <a:pt x="15740" y="41917"/>
                  </a:lnTo>
                  <a:lnTo>
                    <a:pt x="292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7266796" y="736994"/>
            <a:ext cx="268623" cy="508129"/>
          </a:xfrm>
          <a:custGeom>
            <a:avLst/>
            <a:gdLst/>
            <a:ahLst/>
            <a:cxnLst/>
            <a:rect l="0" t="0" r="0" b="0"/>
            <a:pathLst>
              <a:path w="268623" h="508129">
                <a:moveTo>
                  <a:pt x="176851" y="0"/>
                </a:moveTo>
                <a:lnTo>
                  <a:pt x="160041" y="19151"/>
                </a:lnTo>
                <a:lnTo>
                  <a:pt x="127353" y="73218"/>
                </a:lnTo>
                <a:lnTo>
                  <a:pt x="99570" y="124124"/>
                </a:lnTo>
                <a:lnTo>
                  <a:pt x="71552" y="179240"/>
                </a:lnTo>
                <a:lnTo>
                  <a:pt x="43488" y="235187"/>
                </a:lnTo>
                <a:lnTo>
                  <a:pt x="23820" y="291299"/>
                </a:lnTo>
                <a:lnTo>
                  <a:pt x="8669" y="347443"/>
                </a:lnTo>
                <a:lnTo>
                  <a:pt x="0" y="409182"/>
                </a:lnTo>
                <a:lnTo>
                  <a:pt x="9677" y="454772"/>
                </a:lnTo>
                <a:lnTo>
                  <a:pt x="24172" y="477422"/>
                </a:lnTo>
                <a:lnTo>
                  <a:pt x="42314" y="494117"/>
                </a:lnTo>
                <a:lnTo>
                  <a:pt x="62075" y="505437"/>
                </a:lnTo>
                <a:lnTo>
                  <a:pt x="85676" y="508128"/>
                </a:lnTo>
                <a:lnTo>
                  <a:pt x="133365" y="500324"/>
                </a:lnTo>
                <a:lnTo>
                  <a:pt x="182646" y="479112"/>
                </a:lnTo>
                <a:lnTo>
                  <a:pt x="209504" y="458074"/>
                </a:lnTo>
                <a:lnTo>
                  <a:pt x="252676" y="399628"/>
                </a:lnTo>
                <a:lnTo>
                  <a:pt x="265479" y="367193"/>
                </a:lnTo>
                <a:lnTo>
                  <a:pt x="268622" y="329637"/>
                </a:lnTo>
                <a:lnTo>
                  <a:pt x="265212" y="306773"/>
                </a:lnTo>
                <a:lnTo>
                  <a:pt x="256677" y="288032"/>
                </a:lnTo>
                <a:lnTo>
                  <a:pt x="243915" y="271904"/>
                </a:lnTo>
                <a:lnTo>
                  <a:pt x="226545" y="256937"/>
                </a:lnTo>
                <a:lnTo>
                  <a:pt x="215830" y="253180"/>
                </a:lnTo>
                <a:lnTo>
                  <a:pt x="191445" y="252125"/>
                </a:lnTo>
                <a:lnTo>
                  <a:pt x="171249" y="258675"/>
                </a:lnTo>
                <a:lnTo>
                  <a:pt x="124641" y="295804"/>
                </a:lnTo>
                <a:lnTo>
                  <a:pt x="100810" y="320963"/>
                </a:lnTo>
                <a:lnTo>
                  <a:pt x="56817" y="381971"/>
                </a:lnTo>
                <a:lnTo>
                  <a:pt x="50510" y="3895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5843316" y="3924070"/>
            <a:ext cx="1523951" cy="1259119"/>
            <a:chOff x="5843316" y="3924070"/>
            <a:chExt cx="1523951" cy="1259119"/>
          </a:xfrm>
        </p:grpSpPr>
        <p:sp>
          <p:nvSpPr>
            <p:cNvPr id="64" name="Freeform 63"/>
            <p:cNvSpPr/>
            <p:nvPr/>
          </p:nvSpPr>
          <p:spPr>
            <a:xfrm>
              <a:off x="6359212" y="3969243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21057" y="54145"/>
                  </a:lnTo>
                  <a:lnTo>
                    <a:pt x="21057" y="101441"/>
                  </a:lnTo>
                  <a:lnTo>
                    <a:pt x="21057" y="159908"/>
                  </a:lnTo>
                  <a:lnTo>
                    <a:pt x="21057" y="218566"/>
                  </a:lnTo>
                  <a:lnTo>
                    <a:pt x="15468" y="279610"/>
                  </a:lnTo>
                  <a:lnTo>
                    <a:pt x="10334" y="341104"/>
                  </a:lnTo>
                  <a:lnTo>
                    <a:pt x="2388" y="39952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23930" y="3948186"/>
              <a:ext cx="163216" cy="457809"/>
            </a:xfrm>
            <a:custGeom>
              <a:avLst/>
              <a:gdLst/>
              <a:ahLst/>
              <a:cxnLst/>
              <a:rect l="0" t="0" r="0" b="0"/>
              <a:pathLst>
                <a:path w="163216" h="457809">
                  <a:moveTo>
                    <a:pt x="124837" y="0"/>
                  </a:moveTo>
                  <a:lnTo>
                    <a:pt x="99643" y="55045"/>
                  </a:lnTo>
                  <a:lnTo>
                    <a:pt x="80172" y="106453"/>
                  </a:lnTo>
                  <a:lnTo>
                    <a:pt x="54142" y="167257"/>
                  </a:lnTo>
                  <a:lnTo>
                    <a:pt x="33440" y="218274"/>
                  </a:lnTo>
                  <a:lnTo>
                    <a:pt x="18077" y="270435"/>
                  </a:lnTo>
                  <a:lnTo>
                    <a:pt x="6117" y="322935"/>
                  </a:lnTo>
                  <a:lnTo>
                    <a:pt x="0" y="384670"/>
                  </a:lnTo>
                  <a:lnTo>
                    <a:pt x="1281" y="425412"/>
                  </a:lnTo>
                  <a:lnTo>
                    <a:pt x="9872" y="444875"/>
                  </a:lnTo>
                  <a:lnTo>
                    <a:pt x="18947" y="451002"/>
                  </a:lnTo>
                  <a:lnTo>
                    <a:pt x="44629" y="457808"/>
                  </a:lnTo>
                  <a:lnTo>
                    <a:pt x="66182" y="454594"/>
                  </a:lnTo>
                  <a:lnTo>
                    <a:pt x="91470" y="439631"/>
                  </a:lnTo>
                  <a:lnTo>
                    <a:pt x="120976" y="413614"/>
                  </a:lnTo>
                  <a:lnTo>
                    <a:pt x="154345" y="357308"/>
                  </a:lnTo>
                  <a:lnTo>
                    <a:pt x="163215" y="320599"/>
                  </a:lnTo>
                  <a:lnTo>
                    <a:pt x="160255" y="280086"/>
                  </a:lnTo>
                  <a:lnTo>
                    <a:pt x="155468" y="269782"/>
                  </a:lnTo>
                  <a:lnTo>
                    <a:pt x="140790" y="255214"/>
                  </a:lnTo>
                  <a:lnTo>
                    <a:pt x="131963" y="253201"/>
                  </a:lnTo>
                  <a:lnTo>
                    <a:pt x="112796" y="257203"/>
                  </a:lnTo>
                  <a:lnTo>
                    <a:pt x="87864" y="272610"/>
                  </a:lnTo>
                  <a:lnTo>
                    <a:pt x="51352" y="308759"/>
                  </a:lnTo>
                  <a:lnTo>
                    <a:pt x="30144" y="331690"/>
                  </a:lnTo>
                  <a:lnTo>
                    <a:pt x="9023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937359" y="3924070"/>
              <a:ext cx="285191" cy="509684"/>
            </a:xfrm>
            <a:custGeom>
              <a:avLst/>
              <a:gdLst/>
              <a:ahLst/>
              <a:cxnLst/>
              <a:rect l="0" t="0" r="0" b="0"/>
              <a:pathLst>
                <a:path w="285191" h="509684">
                  <a:moveTo>
                    <a:pt x="53563" y="45173"/>
                  </a:moveTo>
                  <a:lnTo>
                    <a:pt x="26052" y="99048"/>
                  </a:lnTo>
                  <a:lnTo>
                    <a:pt x="17466" y="121578"/>
                  </a:lnTo>
                  <a:lnTo>
                    <a:pt x="26741" y="79512"/>
                  </a:lnTo>
                  <a:lnTo>
                    <a:pt x="48178" y="36358"/>
                  </a:lnTo>
                  <a:lnTo>
                    <a:pt x="61309" y="19419"/>
                  </a:lnTo>
                  <a:lnTo>
                    <a:pt x="87443" y="2317"/>
                  </a:lnTo>
                  <a:lnTo>
                    <a:pt x="107225" y="0"/>
                  </a:lnTo>
                  <a:lnTo>
                    <a:pt x="117414" y="1020"/>
                  </a:lnTo>
                  <a:lnTo>
                    <a:pt x="138094" y="11511"/>
                  </a:lnTo>
                  <a:lnTo>
                    <a:pt x="156643" y="27873"/>
                  </a:lnTo>
                  <a:lnTo>
                    <a:pt x="173662" y="57985"/>
                  </a:lnTo>
                  <a:lnTo>
                    <a:pt x="184945" y="97192"/>
                  </a:lnTo>
                  <a:lnTo>
                    <a:pt x="188807" y="145334"/>
                  </a:lnTo>
                  <a:lnTo>
                    <a:pt x="189951" y="195473"/>
                  </a:lnTo>
                  <a:lnTo>
                    <a:pt x="187220" y="258049"/>
                  </a:lnTo>
                  <a:lnTo>
                    <a:pt x="175761" y="315210"/>
                  </a:lnTo>
                  <a:lnTo>
                    <a:pt x="165678" y="366170"/>
                  </a:lnTo>
                  <a:lnTo>
                    <a:pt x="143386" y="429461"/>
                  </a:lnTo>
                  <a:lnTo>
                    <a:pt x="109527" y="489998"/>
                  </a:lnTo>
                  <a:lnTo>
                    <a:pt x="92474" y="503356"/>
                  </a:lnTo>
                  <a:lnTo>
                    <a:pt x="83014" y="508556"/>
                  </a:lnTo>
                  <a:lnTo>
                    <a:pt x="73196" y="509683"/>
                  </a:lnTo>
                  <a:lnTo>
                    <a:pt x="52930" y="504696"/>
                  </a:lnTo>
                  <a:lnTo>
                    <a:pt x="35344" y="491561"/>
                  </a:lnTo>
                  <a:lnTo>
                    <a:pt x="4990" y="454533"/>
                  </a:lnTo>
                  <a:lnTo>
                    <a:pt x="0" y="431052"/>
                  </a:lnTo>
                  <a:lnTo>
                    <a:pt x="6328" y="383439"/>
                  </a:lnTo>
                  <a:lnTo>
                    <a:pt x="21110" y="356490"/>
                  </a:lnTo>
                  <a:lnTo>
                    <a:pt x="36799" y="344193"/>
                  </a:lnTo>
                  <a:lnTo>
                    <a:pt x="56641" y="335999"/>
                  </a:lnTo>
                  <a:lnTo>
                    <a:pt x="92949" y="332555"/>
                  </a:lnTo>
                  <a:lnTo>
                    <a:pt x="147960" y="344353"/>
                  </a:lnTo>
                  <a:lnTo>
                    <a:pt x="211459" y="373679"/>
                  </a:lnTo>
                  <a:lnTo>
                    <a:pt x="271437" y="389312"/>
                  </a:lnTo>
                  <a:lnTo>
                    <a:pt x="285190" y="3926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64414" y="4116642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73122" y="7409"/>
                  </a:lnTo>
                  <a:lnTo>
                    <a:pt x="1150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43316" y="4509804"/>
              <a:ext cx="1484519" cy="59564"/>
            </a:xfrm>
            <a:custGeom>
              <a:avLst/>
              <a:gdLst/>
              <a:ahLst/>
              <a:cxnLst/>
              <a:rect l="0" t="0" r="0" b="0"/>
              <a:pathLst>
                <a:path w="1484519" h="59564">
                  <a:moveTo>
                    <a:pt x="1484518" y="27978"/>
                  </a:moveTo>
                  <a:lnTo>
                    <a:pt x="1456962" y="20742"/>
                  </a:lnTo>
                  <a:lnTo>
                    <a:pt x="1403859" y="14980"/>
                  </a:lnTo>
                  <a:lnTo>
                    <a:pt x="1347703" y="8513"/>
                  </a:lnTo>
                  <a:lnTo>
                    <a:pt x="1295926" y="0"/>
                  </a:lnTo>
                  <a:lnTo>
                    <a:pt x="1241851" y="225"/>
                  </a:lnTo>
                  <a:lnTo>
                    <a:pt x="1186109" y="5598"/>
                  </a:lnTo>
                  <a:lnTo>
                    <a:pt x="1130038" y="6660"/>
                  </a:lnTo>
                  <a:lnTo>
                    <a:pt x="1070782" y="6869"/>
                  </a:lnTo>
                  <a:lnTo>
                    <a:pt x="1020338" y="10025"/>
                  </a:lnTo>
                  <a:lnTo>
                    <a:pt x="968348" y="15250"/>
                  </a:lnTo>
                  <a:lnTo>
                    <a:pt x="915898" y="19917"/>
                  </a:lnTo>
                  <a:lnTo>
                    <a:pt x="863313" y="25590"/>
                  </a:lnTo>
                  <a:lnTo>
                    <a:pt x="810687" y="27271"/>
                  </a:lnTo>
                  <a:lnTo>
                    <a:pt x="754930" y="30888"/>
                  </a:lnTo>
                  <a:lnTo>
                    <a:pt x="697075" y="36249"/>
                  </a:lnTo>
                  <a:lnTo>
                    <a:pt x="639769" y="40958"/>
                  </a:lnTo>
                  <a:lnTo>
                    <a:pt x="581455" y="46642"/>
                  </a:lnTo>
                  <a:lnTo>
                    <a:pt x="524012" y="48326"/>
                  </a:lnTo>
                  <a:lnTo>
                    <a:pt x="462539" y="48825"/>
                  </a:lnTo>
                  <a:lnTo>
                    <a:pt x="399871" y="48973"/>
                  </a:lnTo>
                  <a:lnTo>
                    <a:pt x="336849" y="49016"/>
                  </a:lnTo>
                  <a:lnTo>
                    <a:pt x="273722" y="49030"/>
                  </a:lnTo>
                  <a:lnTo>
                    <a:pt x="210564" y="49034"/>
                  </a:lnTo>
                  <a:lnTo>
                    <a:pt x="147397" y="52154"/>
                  </a:lnTo>
                  <a:lnTo>
                    <a:pt x="87347" y="57368"/>
                  </a:lnTo>
                  <a:lnTo>
                    <a:pt x="38748" y="58913"/>
                  </a:lnTo>
                  <a:lnTo>
                    <a:pt x="0" y="595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56620" y="4685181"/>
              <a:ext cx="510647" cy="498008"/>
            </a:xfrm>
            <a:custGeom>
              <a:avLst/>
              <a:gdLst/>
              <a:ahLst/>
              <a:cxnLst/>
              <a:rect l="0" t="0" r="0" b="0"/>
              <a:pathLst>
                <a:path w="510647" h="498008">
                  <a:moveTo>
                    <a:pt x="197473" y="10528"/>
                  </a:moveTo>
                  <a:lnTo>
                    <a:pt x="143598" y="29657"/>
                  </a:lnTo>
                  <a:lnTo>
                    <a:pt x="97615" y="60332"/>
                  </a:lnTo>
                  <a:lnTo>
                    <a:pt x="53751" y="116489"/>
                  </a:lnTo>
                  <a:lnTo>
                    <a:pt x="32777" y="166466"/>
                  </a:lnTo>
                  <a:lnTo>
                    <a:pt x="10436" y="221398"/>
                  </a:lnTo>
                  <a:lnTo>
                    <a:pt x="0" y="282899"/>
                  </a:lnTo>
                  <a:lnTo>
                    <a:pt x="279" y="341797"/>
                  </a:lnTo>
                  <a:lnTo>
                    <a:pt x="21218" y="399340"/>
                  </a:lnTo>
                  <a:lnTo>
                    <a:pt x="37885" y="431448"/>
                  </a:lnTo>
                  <a:lnTo>
                    <a:pt x="72883" y="465333"/>
                  </a:lnTo>
                  <a:lnTo>
                    <a:pt x="105575" y="486227"/>
                  </a:lnTo>
                  <a:lnTo>
                    <a:pt x="150096" y="498007"/>
                  </a:lnTo>
                  <a:lnTo>
                    <a:pt x="204535" y="492692"/>
                  </a:lnTo>
                  <a:lnTo>
                    <a:pt x="255021" y="485966"/>
                  </a:lnTo>
                  <a:lnTo>
                    <a:pt x="308883" y="467827"/>
                  </a:lnTo>
                  <a:lnTo>
                    <a:pt x="370938" y="434856"/>
                  </a:lnTo>
                  <a:lnTo>
                    <a:pt x="416312" y="398633"/>
                  </a:lnTo>
                  <a:lnTo>
                    <a:pt x="463688" y="335615"/>
                  </a:lnTo>
                  <a:lnTo>
                    <a:pt x="489051" y="283320"/>
                  </a:lnTo>
                  <a:lnTo>
                    <a:pt x="505674" y="227930"/>
                  </a:lnTo>
                  <a:lnTo>
                    <a:pt x="510646" y="171929"/>
                  </a:lnTo>
                  <a:lnTo>
                    <a:pt x="503305" y="131010"/>
                  </a:lnTo>
                  <a:lnTo>
                    <a:pt x="473866" y="74314"/>
                  </a:lnTo>
                  <a:lnTo>
                    <a:pt x="438072" y="40113"/>
                  </a:lnTo>
                  <a:lnTo>
                    <a:pt x="406412" y="19164"/>
                  </a:lnTo>
                  <a:lnTo>
                    <a:pt x="360624" y="4132"/>
                  </a:lnTo>
                  <a:lnTo>
                    <a:pt x="3343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6833179" y="4627008"/>
            <a:ext cx="534082" cy="550874"/>
          </a:xfrm>
          <a:custGeom>
            <a:avLst/>
            <a:gdLst/>
            <a:ahLst/>
            <a:cxnLst/>
            <a:rect l="0" t="0" r="0" b="0"/>
            <a:pathLst>
              <a:path w="534082" h="550874">
                <a:moveTo>
                  <a:pt x="368313" y="37116"/>
                </a:moveTo>
                <a:lnTo>
                  <a:pt x="330835" y="28783"/>
                </a:lnTo>
                <a:lnTo>
                  <a:pt x="279412" y="27021"/>
                </a:lnTo>
                <a:lnTo>
                  <a:pt x="225364" y="27843"/>
                </a:lnTo>
                <a:lnTo>
                  <a:pt x="168857" y="41253"/>
                </a:lnTo>
                <a:lnTo>
                  <a:pt x="142449" y="56929"/>
                </a:lnTo>
                <a:lnTo>
                  <a:pt x="119806" y="76392"/>
                </a:lnTo>
                <a:lnTo>
                  <a:pt x="80767" y="135616"/>
                </a:lnTo>
                <a:lnTo>
                  <a:pt x="44344" y="197458"/>
                </a:lnTo>
                <a:lnTo>
                  <a:pt x="21084" y="258427"/>
                </a:lnTo>
                <a:lnTo>
                  <a:pt x="4523" y="312055"/>
                </a:lnTo>
                <a:lnTo>
                  <a:pt x="745" y="364429"/>
                </a:lnTo>
                <a:lnTo>
                  <a:pt x="0" y="419835"/>
                </a:lnTo>
                <a:lnTo>
                  <a:pt x="5460" y="456230"/>
                </a:lnTo>
                <a:lnTo>
                  <a:pt x="20075" y="483652"/>
                </a:lnTo>
                <a:lnTo>
                  <a:pt x="39223" y="506595"/>
                </a:lnTo>
                <a:lnTo>
                  <a:pt x="65304" y="522621"/>
                </a:lnTo>
                <a:lnTo>
                  <a:pt x="126361" y="545790"/>
                </a:lnTo>
                <a:lnTo>
                  <a:pt x="163393" y="550873"/>
                </a:lnTo>
                <a:lnTo>
                  <a:pt x="223391" y="544398"/>
                </a:lnTo>
                <a:lnTo>
                  <a:pt x="283025" y="534330"/>
                </a:lnTo>
                <a:lnTo>
                  <a:pt x="336588" y="517768"/>
                </a:lnTo>
                <a:lnTo>
                  <a:pt x="377645" y="495444"/>
                </a:lnTo>
                <a:lnTo>
                  <a:pt x="432458" y="454622"/>
                </a:lnTo>
                <a:lnTo>
                  <a:pt x="486334" y="411452"/>
                </a:lnTo>
                <a:lnTo>
                  <a:pt x="512335" y="373102"/>
                </a:lnTo>
                <a:lnTo>
                  <a:pt x="531645" y="320094"/>
                </a:lnTo>
                <a:lnTo>
                  <a:pt x="534081" y="282528"/>
                </a:lnTo>
                <a:lnTo>
                  <a:pt x="521915" y="221469"/>
                </a:lnTo>
                <a:lnTo>
                  <a:pt x="505076" y="164165"/>
                </a:lnTo>
                <a:lnTo>
                  <a:pt x="496947" y="143885"/>
                </a:lnTo>
                <a:lnTo>
                  <a:pt x="460598" y="81718"/>
                </a:lnTo>
                <a:lnTo>
                  <a:pt x="413792" y="30242"/>
                </a:lnTo>
                <a:lnTo>
                  <a:pt x="387247" y="14673"/>
                </a:lnTo>
                <a:lnTo>
                  <a:pt x="331195" y="6166"/>
                </a:lnTo>
                <a:lnTo>
                  <a:pt x="289204" y="0"/>
                </a:lnTo>
                <a:lnTo>
                  <a:pt x="226528" y="4571"/>
                </a:lnTo>
                <a:lnTo>
                  <a:pt x="163797" y="16857"/>
                </a:lnTo>
                <a:lnTo>
                  <a:pt x="136686" y="2658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42279" y="229604"/>
            <a:ext cx="3245718" cy="696904"/>
            <a:chOff x="842279" y="229604"/>
            <a:chExt cx="3245718" cy="696904"/>
          </a:xfrm>
        </p:grpSpPr>
        <p:sp>
          <p:nvSpPr>
            <p:cNvPr id="2" name="Freeform 1"/>
            <p:cNvSpPr/>
            <p:nvPr/>
          </p:nvSpPr>
          <p:spPr>
            <a:xfrm>
              <a:off x="842279" y="267675"/>
              <a:ext cx="308696" cy="448263"/>
            </a:xfrm>
            <a:custGeom>
              <a:avLst/>
              <a:gdLst/>
              <a:ahLst/>
              <a:cxnLst/>
              <a:rect l="0" t="0" r="0" b="0"/>
              <a:pathLst>
                <a:path w="308696" h="448263">
                  <a:moveTo>
                    <a:pt x="0" y="6065"/>
                  </a:moveTo>
                  <a:lnTo>
                    <a:pt x="34792" y="0"/>
                  </a:lnTo>
                  <a:lnTo>
                    <a:pt x="81409" y="3748"/>
                  </a:lnTo>
                  <a:lnTo>
                    <a:pt x="139155" y="5379"/>
                  </a:lnTo>
                  <a:lnTo>
                    <a:pt x="199549" y="5862"/>
                  </a:lnTo>
                  <a:lnTo>
                    <a:pt x="253838" y="6005"/>
                  </a:lnTo>
                  <a:lnTo>
                    <a:pt x="285173" y="6039"/>
                  </a:lnTo>
                  <a:lnTo>
                    <a:pt x="295400" y="10727"/>
                  </a:lnTo>
                  <a:lnTo>
                    <a:pt x="302218" y="18532"/>
                  </a:lnTo>
                  <a:lnTo>
                    <a:pt x="306764" y="28414"/>
                  </a:lnTo>
                  <a:lnTo>
                    <a:pt x="308695" y="51873"/>
                  </a:lnTo>
                  <a:lnTo>
                    <a:pt x="304484" y="77897"/>
                  </a:lnTo>
                  <a:lnTo>
                    <a:pt x="281805" y="141072"/>
                  </a:lnTo>
                  <a:lnTo>
                    <a:pt x="263350" y="195333"/>
                  </a:lnTo>
                  <a:lnTo>
                    <a:pt x="243613" y="254412"/>
                  </a:lnTo>
                  <a:lnTo>
                    <a:pt x="224000" y="307637"/>
                  </a:lnTo>
                  <a:lnTo>
                    <a:pt x="197582" y="369618"/>
                  </a:lnTo>
                  <a:lnTo>
                    <a:pt x="179885" y="420683"/>
                  </a:lnTo>
                  <a:lnTo>
                    <a:pt x="168456" y="448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31834" y="736994"/>
              <a:ext cx="77650" cy="189514"/>
            </a:xfrm>
            <a:custGeom>
              <a:avLst/>
              <a:gdLst/>
              <a:ahLst/>
              <a:cxnLst/>
              <a:rect l="0" t="0" r="0" b="0"/>
              <a:pathLst>
                <a:path w="77650" h="189514">
                  <a:moveTo>
                    <a:pt x="0" y="0"/>
                  </a:moveTo>
                  <a:lnTo>
                    <a:pt x="47438" y="29309"/>
                  </a:lnTo>
                  <a:lnTo>
                    <a:pt x="64098" y="55088"/>
                  </a:lnTo>
                  <a:lnTo>
                    <a:pt x="76444" y="84953"/>
                  </a:lnTo>
                  <a:lnTo>
                    <a:pt x="77649" y="105607"/>
                  </a:lnTo>
                  <a:lnTo>
                    <a:pt x="73115" y="125316"/>
                  </a:lnTo>
                  <a:lnTo>
                    <a:pt x="37379" y="180813"/>
                  </a:lnTo>
                  <a:lnTo>
                    <a:pt x="31585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3989" y="258056"/>
              <a:ext cx="242564" cy="447354"/>
            </a:xfrm>
            <a:custGeom>
              <a:avLst/>
              <a:gdLst/>
              <a:ahLst/>
              <a:cxnLst/>
              <a:rect l="0" t="0" r="0" b="0"/>
              <a:pathLst>
                <a:path w="242564" h="447354">
                  <a:moveTo>
                    <a:pt x="0" y="15684"/>
                  </a:moveTo>
                  <a:lnTo>
                    <a:pt x="48931" y="15684"/>
                  </a:lnTo>
                  <a:lnTo>
                    <a:pt x="108062" y="15684"/>
                  </a:lnTo>
                  <a:lnTo>
                    <a:pt x="170555" y="7351"/>
                  </a:lnTo>
                  <a:lnTo>
                    <a:pt x="219433" y="0"/>
                  </a:lnTo>
                  <a:lnTo>
                    <a:pt x="228177" y="1719"/>
                  </a:lnTo>
                  <a:lnTo>
                    <a:pt x="235177" y="6374"/>
                  </a:lnTo>
                  <a:lnTo>
                    <a:pt x="241012" y="12987"/>
                  </a:lnTo>
                  <a:lnTo>
                    <a:pt x="242563" y="22075"/>
                  </a:lnTo>
                  <a:lnTo>
                    <a:pt x="228241" y="73402"/>
                  </a:lnTo>
                  <a:lnTo>
                    <a:pt x="208472" y="128341"/>
                  </a:lnTo>
                  <a:lnTo>
                    <a:pt x="191361" y="178916"/>
                  </a:lnTo>
                  <a:lnTo>
                    <a:pt x="173024" y="233671"/>
                  </a:lnTo>
                  <a:lnTo>
                    <a:pt x="154558" y="289016"/>
                  </a:lnTo>
                  <a:lnTo>
                    <a:pt x="128556" y="342014"/>
                  </a:lnTo>
                  <a:lnTo>
                    <a:pt x="109086" y="401939"/>
                  </a:lnTo>
                  <a:lnTo>
                    <a:pt x="94757" y="4473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08408" y="240663"/>
              <a:ext cx="199415" cy="506861"/>
            </a:xfrm>
            <a:custGeom>
              <a:avLst/>
              <a:gdLst/>
              <a:ahLst/>
              <a:cxnLst/>
              <a:rect l="0" t="0" r="0" b="0"/>
              <a:pathLst>
                <a:path w="199415" h="506861">
                  <a:moveTo>
                    <a:pt x="181478" y="201533"/>
                  </a:moveTo>
                  <a:lnTo>
                    <a:pt x="195949" y="166742"/>
                  </a:lnTo>
                  <a:lnTo>
                    <a:pt x="199414" y="121295"/>
                  </a:lnTo>
                  <a:lnTo>
                    <a:pt x="192381" y="73124"/>
                  </a:lnTo>
                  <a:lnTo>
                    <a:pt x="176000" y="36754"/>
                  </a:lnTo>
                  <a:lnTo>
                    <a:pt x="163055" y="18724"/>
                  </a:lnTo>
                  <a:lnTo>
                    <a:pt x="143264" y="6031"/>
                  </a:lnTo>
                  <a:lnTo>
                    <a:pt x="131435" y="1008"/>
                  </a:lnTo>
                  <a:lnTo>
                    <a:pt x="120040" y="0"/>
                  </a:lnTo>
                  <a:lnTo>
                    <a:pt x="98020" y="5118"/>
                  </a:lnTo>
                  <a:lnTo>
                    <a:pt x="55288" y="28638"/>
                  </a:lnTo>
                  <a:lnTo>
                    <a:pt x="34146" y="46312"/>
                  </a:lnTo>
                  <a:lnTo>
                    <a:pt x="19291" y="68985"/>
                  </a:lnTo>
                  <a:lnTo>
                    <a:pt x="222" y="127258"/>
                  </a:lnTo>
                  <a:lnTo>
                    <a:pt x="0" y="166658"/>
                  </a:lnTo>
                  <a:lnTo>
                    <a:pt x="7344" y="200559"/>
                  </a:lnTo>
                  <a:lnTo>
                    <a:pt x="22518" y="227241"/>
                  </a:lnTo>
                  <a:lnTo>
                    <a:pt x="29881" y="231540"/>
                  </a:lnTo>
                  <a:lnTo>
                    <a:pt x="47421" y="233197"/>
                  </a:lnTo>
                  <a:lnTo>
                    <a:pt x="77026" y="221964"/>
                  </a:lnTo>
                  <a:lnTo>
                    <a:pt x="102436" y="203817"/>
                  </a:lnTo>
                  <a:lnTo>
                    <a:pt x="124783" y="172444"/>
                  </a:lnTo>
                  <a:lnTo>
                    <a:pt x="148896" y="109301"/>
                  </a:lnTo>
                  <a:lnTo>
                    <a:pt x="152738" y="97931"/>
                  </a:lnTo>
                  <a:lnTo>
                    <a:pt x="155299" y="96200"/>
                  </a:lnTo>
                  <a:lnTo>
                    <a:pt x="158144" y="109875"/>
                  </a:lnTo>
                  <a:lnTo>
                    <a:pt x="159746" y="156048"/>
                  </a:lnTo>
                  <a:lnTo>
                    <a:pt x="160221" y="214183"/>
                  </a:lnTo>
                  <a:lnTo>
                    <a:pt x="160361" y="275861"/>
                  </a:lnTo>
                  <a:lnTo>
                    <a:pt x="165992" y="327412"/>
                  </a:lnTo>
                  <a:lnTo>
                    <a:pt x="169480" y="383500"/>
                  </a:lnTo>
                  <a:lnTo>
                    <a:pt x="170514" y="433394"/>
                  </a:lnTo>
                  <a:lnTo>
                    <a:pt x="179225" y="488737"/>
                  </a:lnTo>
                  <a:lnTo>
                    <a:pt x="181478" y="5068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89927" y="288732"/>
              <a:ext cx="281219" cy="488501"/>
            </a:xfrm>
            <a:custGeom>
              <a:avLst/>
              <a:gdLst/>
              <a:ahLst/>
              <a:cxnLst/>
              <a:rect l="0" t="0" r="0" b="0"/>
              <a:pathLst>
                <a:path w="281219" h="488501">
                  <a:moveTo>
                    <a:pt x="221099" y="6065"/>
                  </a:moveTo>
                  <a:lnTo>
                    <a:pt x="186307" y="0"/>
                  </a:lnTo>
                  <a:lnTo>
                    <a:pt x="124322" y="4521"/>
                  </a:lnTo>
                  <a:lnTo>
                    <a:pt x="66931" y="11349"/>
                  </a:lnTo>
                  <a:lnTo>
                    <a:pt x="38289" y="26218"/>
                  </a:lnTo>
                  <a:lnTo>
                    <a:pt x="25596" y="45048"/>
                  </a:lnTo>
                  <a:lnTo>
                    <a:pt x="17225" y="70184"/>
                  </a:lnTo>
                  <a:lnTo>
                    <a:pt x="13683" y="116051"/>
                  </a:lnTo>
                  <a:lnTo>
                    <a:pt x="22373" y="174063"/>
                  </a:lnTo>
                  <a:lnTo>
                    <a:pt x="25444" y="188254"/>
                  </a:lnTo>
                  <a:lnTo>
                    <a:pt x="29831" y="195375"/>
                  </a:lnTo>
                  <a:lnTo>
                    <a:pt x="35095" y="197782"/>
                  </a:lnTo>
                  <a:lnTo>
                    <a:pt x="91700" y="187439"/>
                  </a:lnTo>
                  <a:lnTo>
                    <a:pt x="120304" y="188451"/>
                  </a:lnTo>
                  <a:lnTo>
                    <a:pt x="183779" y="214498"/>
                  </a:lnTo>
                  <a:lnTo>
                    <a:pt x="224989" y="240179"/>
                  </a:lnTo>
                  <a:lnTo>
                    <a:pt x="255656" y="275604"/>
                  </a:lnTo>
                  <a:lnTo>
                    <a:pt x="273972" y="315736"/>
                  </a:lnTo>
                  <a:lnTo>
                    <a:pt x="281218" y="362852"/>
                  </a:lnTo>
                  <a:lnTo>
                    <a:pt x="272187" y="408268"/>
                  </a:lnTo>
                  <a:lnTo>
                    <a:pt x="254693" y="440182"/>
                  </a:lnTo>
                  <a:lnTo>
                    <a:pt x="229103" y="464455"/>
                  </a:lnTo>
                  <a:lnTo>
                    <a:pt x="199294" y="480876"/>
                  </a:lnTo>
                  <a:lnTo>
                    <a:pt x="148205" y="488500"/>
                  </a:lnTo>
                  <a:lnTo>
                    <a:pt x="89240" y="486886"/>
                  </a:lnTo>
                  <a:lnTo>
                    <a:pt x="27350" y="480775"/>
                  </a:lnTo>
                  <a:lnTo>
                    <a:pt x="0" y="4798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895336" y="484310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40" y="3120"/>
                  </a:lnTo>
                  <a:lnTo>
                    <a:pt x="138004" y="9065"/>
                  </a:lnTo>
                  <a:lnTo>
                    <a:pt x="78127" y="17475"/>
                  </a:lnTo>
                  <a:lnTo>
                    <a:pt x="27478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90093" y="3684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90093" y="58959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12416" y="273740"/>
              <a:ext cx="280161" cy="438103"/>
            </a:xfrm>
            <a:custGeom>
              <a:avLst/>
              <a:gdLst/>
              <a:ahLst/>
              <a:cxnLst/>
              <a:rect l="0" t="0" r="0" b="0"/>
              <a:pathLst>
                <a:path w="280161" h="438103">
                  <a:moveTo>
                    <a:pt x="83045" y="0"/>
                  </a:moveTo>
                  <a:lnTo>
                    <a:pt x="23452" y="49499"/>
                  </a:lnTo>
                  <a:lnTo>
                    <a:pt x="2346" y="70299"/>
                  </a:lnTo>
                  <a:lnTo>
                    <a:pt x="0" y="71432"/>
                  </a:lnTo>
                  <a:lnTo>
                    <a:pt x="3632" y="63333"/>
                  </a:lnTo>
                  <a:lnTo>
                    <a:pt x="26198" y="37944"/>
                  </a:lnTo>
                  <a:lnTo>
                    <a:pt x="63237" y="13518"/>
                  </a:lnTo>
                  <a:lnTo>
                    <a:pt x="73349" y="9012"/>
                  </a:lnTo>
                  <a:lnTo>
                    <a:pt x="115527" y="8260"/>
                  </a:lnTo>
                  <a:lnTo>
                    <a:pt x="138816" y="15760"/>
                  </a:lnTo>
                  <a:lnTo>
                    <a:pt x="156965" y="28061"/>
                  </a:lnTo>
                  <a:lnTo>
                    <a:pt x="172830" y="45227"/>
                  </a:lnTo>
                  <a:lnTo>
                    <a:pt x="189326" y="80211"/>
                  </a:lnTo>
                  <a:lnTo>
                    <a:pt x="190164" y="92079"/>
                  </a:lnTo>
                  <a:lnTo>
                    <a:pt x="184856" y="114624"/>
                  </a:lnTo>
                  <a:lnTo>
                    <a:pt x="171578" y="133222"/>
                  </a:lnTo>
                  <a:lnTo>
                    <a:pt x="134458" y="164226"/>
                  </a:lnTo>
                  <a:lnTo>
                    <a:pt x="103737" y="180201"/>
                  </a:lnTo>
                  <a:lnTo>
                    <a:pt x="102689" y="183305"/>
                  </a:lnTo>
                  <a:lnTo>
                    <a:pt x="107839" y="185375"/>
                  </a:lnTo>
                  <a:lnTo>
                    <a:pt x="152543" y="194285"/>
                  </a:lnTo>
                  <a:lnTo>
                    <a:pt x="192674" y="215104"/>
                  </a:lnTo>
                  <a:lnTo>
                    <a:pt x="255897" y="268550"/>
                  </a:lnTo>
                  <a:lnTo>
                    <a:pt x="273210" y="301969"/>
                  </a:lnTo>
                  <a:lnTo>
                    <a:pt x="280160" y="341507"/>
                  </a:lnTo>
                  <a:lnTo>
                    <a:pt x="275546" y="365860"/>
                  </a:lnTo>
                  <a:lnTo>
                    <a:pt x="264527" y="387213"/>
                  </a:lnTo>
                  <a:lnTo>
                    <a:pt x="218858" y="427389"/>
                  </a:lnTo>
                  <a:lnTo>
                    <a:pt x="195269" y="435616"/>
                  </a:lnTo>
                  <a:lnTo>
                    <a:pt x="169187" y="438102"/>
                  </a:lnTo>
                  <a:lnTo>
                    <a:pt x="105971" y="427158"/>
                  </a:lnTo>
                  <a:lnTo>
                    <a:pt x="43372" y="410480"/>
                  </a:lnTo>
                  <a:lnTo>
                    <a:pt x="934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832252" y="229604"/>
              <a:ext cx="255745" cy="487557"/>
            </a:xfrm>
            <a:custGeom>
              <a:avLst/>
              <a:gdLst/>
              <a:ahLst/>
              <a:cxnLst/>
              <a:rect l="0" t="0" r="0" b="0"/>
              <a:pathLst>
                <a:path w="255745" h="487557">
                  <a:moveTo>
                    <a:pt x="210691" y="149421"/>
                  </a:moveTo>
                  <a:lnTo>
                    <a:pt x="179452" y="186899"/>
                  </a:lnTo>
                  <a:lnTo>
                    <a:pt x="144056" y="249633"/>
                  </a:lnTo>
                  <a:lnTo>
                    <a:pt x="108921" y="308948"/>
                  </a:lnTo>
                  <a:lnTo>
                    <a:pt x="83180" y="366633"/>
                  </a:lnTo>
                  <a:lnTo>
                    <a:pt x="77763" y="410182"/>
                  </a:lnTo>
                  <a:lnTo>
                    <a:pt x="80642" y="442740"/>
                  </a:lnTo>
                  <a:lnTo>
                    <a:pt x="85387" y="454931"/>
                  </a:lnTo>
                  <a:lnTo>
                    <a:pt x="100018" y="471597"/>
                  </a:lnTo>
                  <a:lnTo>
                    <a:pt x="127986" y="487556"/>
                  </a:lnTo>
                  <a:lnTo>
                    <a:pt x="151316" y="486487"/>
                  </a:lnTo>
                  <a:lnTo>
                    <a:pt x="176113" y="477043"/>
                  </a:lnTo>
                  <a:lnTo>
                    <a:pt x="208634" y="451995"/>
                  </a:lnTo>
                  <a:lnTo>
                    <a:pt x="232438" y="421177"/>
                  </a:lnTo>
                  <a:lnTo>
                    <a:pt x="242973" y="396154"/>
                  </a:lnTo>
                  <a:lnTo>
                    <a:pt x="245316" y="372554"/>
                  </a:lnTo>
                  <a:lnTo>
                    <a:pt x="241288" y="349197"/>
                  </a:lnTo>
                  <a:lnTo>
                    <a:pt x="231698" y="323218"/>
                  </a:lnTo>
                  <a:lnTo>
                    <a:pt x="216518" y="302314"/>
                  </a:lnTo>
                  <a:lnTo>
                    <a:pt x="162849" y="252069"/>
                  </a:lnTo>
                  <a:lnTo>
                    <a:pt x="105704" y="212071"/>
                  </a:lnTo>
                  <a:lnTo>
                    <a:pt x="43661" y="159881"/>
                  </a:lnTo>
                  <a:lnTo>
                    <a:pt x="5992" y="117822"/>
                  </a:lnTo>
                  <a:lnTo>
                    <a:pt x="0" y="93653"/>
                  </a:lnTo>
                  <a:lnTo>
                    <a:pt x="2407" y="68484"/>
                  </a:lnTo>
                  <a:lnTo>
                    <a:pt x="11275" y="45599"/>
                  </a:lnTo>
                  <a:lnTo>
                    <a:pt x="35011" y="18573"/>
                  </a:lnTo>
                  <a:lnTo>
                    <a:pt x="69860" y="1337"/>
                  </a:lnTo>
                  <a:lnTo>
                    <a:pt x="115411" y="0"/>
                  </a:lnTo>
                  <a:lnTo>
                    <a:pt x="165952" y="12602"/>
                  </a:lnTo>
                  <a:lnTo>
                    <a:pt x="206793" y="31153"/>
                  </a:lnTo>
                  <a:lnTo>
                    <a:pt x="235532" y="57057"/>
                  </a:lnTo>
                  <a:lnTo>
                    <a:pt x="253276" y="86959"/>
                  </a:lnTo>
                  <a:lnTo>
                    <a:pt x="255744" y="107622"/>
                  </a:lnTo>
                  <a:lnTo>
                    <a:pt x="251771" y="129674"/>
                  </a:lnTo>
                  <a:lnTo>
                    <a:pt x="242207" y="155073"/>
                  </a:lnTo>
                  <a:lnTo>
                    <a:pt x="227037" y="175720"/>
                  </a:lnTo>
                  <a:lnTo>
                    <a:pt x="208125" y="197378"/>
                  </a:lnTo>
                  <a:lnTo>
                    <a:pt x="200162" y="2125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652263" y="1273948"/>
            <a:ext cx="2088203" cy="715939"/>
            <a:chOff x="4652263" y="1273948"/>
            <a:chExt cx="2088203" cy="715939"/>
          </a:xfrm>
        </p:grpSpPr>
        <p:sp>
          <p:nvSpPr>
            <p:cNvPr id="13" name="Freeform 12"/>
            <p:cNvSpPr/>
            <p:nvPr/>
          </p:nvSpPr>
          <p:spPr>
            <a:xfrm>
              <a:off x="4652263" y="1484518"/>
              <a:ext cx="221145" cy="367232"/>
            </a:xfrm>
            <a:custGeom>
              <a:avLst/>
              <a:gdLst/>
              <a:ahLst/>
              <a:cxnLst/>
              <a:rect l="0" t="0" r="0" b="0"/>
              <a:pathLst>
                <a:path w="221145" h="367232">
                  <a:moveTo>
                    <a:pt x="53975" y="0"/>
                  </a:moveTo>
                  <a:lnTo>
                    <a:pt x="4477" y="58563"/>
                  </a:lnTo>
                  <a:lnTo>
                    <a:pt x="1089" y="60099"/>
                  </a:lnTo>
                  <a:lnTo>
                    <a:pt x="0" y="57613"/>
                  </a:lnTo>
                  <a:lnTo>
                    <a:pt x="444" y="52447"/>
                  </a:lnTo>
                  <a:lnTo>
                    <a:pt x="7177" y="40467"/>
                  </a:lnTo>
                  <a:lnTo>
                    <a:pt x="27241" y="20569"/>
                  </a:lnTo>
                  <a:lnTo>
                    <a:pt x="36152" y="13712"/>
                  </a:lnTo>
                  <a:lnTo>
                    <a:pt x="58532" y="6094"/>
                  </a:lnTo>
                  <a:lnTo>
                    <a:pt x="82906" y="3878"/>
                  </a:lnTo>
                  <a:lnTo>
                    <a:pt x="105438" y="6793"/>
                  </a:lnTo>
                  <a:lnTo>
                    <a:pt x="124031" y="18227"/>
                  </a:lnTo>
                  <a:lnTo>
                    <a:pt x="132264" y="26189"/>
                  </a:lnTo>
                  <a:lnTo>
                    <a:pt x="141413" y="47514"/>
                  </a:lnTo>
                  <a:lnTo>
                    <a:pt x="144309" y="71420"/>
                  </a:lnTo>
                  <a:lnTo>
                    <a:pt x="141697" y="93743"/>
                  </a:lnTo>
                  <a:lnTo>
                    <a:pt x="133517" y="112243"/>
                  </a:lnTo>
                  <a:lnTo>
                    <a:pt x="120912" y="128265"/>
                  </a:lnTo>
                  <a:lnTo>
                    <a:pt x="99935" y="145759"/>
                  </a:lnTo>
                  <a:lnTo>
                    <a:pt x="99823" y="145136"/>
                  </a:lnTo>
                  <a:lnTo>
                    <a:pt x="102088" y="142380"/>
                  </a:lnTo>
                  <a:lnTo>
                    <a:pt x="127632" y="138503"/>
                  </a:lnTo>
                  <a:lnTo>
                    <a:pt x="148712" y="143835"/>
                  </a:lnTo>
                  <a:lnTo>
                    <a:pt x="177192" y="159991"/>
                  </a:lnTo>
                  <a:lnTo>
                    <a:pt x="200448" y="182715"/>
                  </a:lnTo>
                  <a:lnTo>
                    <a:pt x="207776" y="192000"/>
                  </a:lnTo>
                  <a:lnTo>
                    <a:pt x="215918" y="217914"/>
                  </a:lnTo>
                  <a:lnTo>
                    <a:pt x="221144" y="276621"/>
                  </a:lnTo>
                  <a:lnTo>
                    <a:pt x="215620" y="298808"/>
                  </a:lnTo>
                  <a:lnTo>
                    <a:pt x="193010" y="332114"/>
                  </a:lnTo>
                  <a:lnTo>
                    <a:pt x="167310" y="354078"/>
                  </a:lnTo>
                  <a:lnTo>
                    <a:pt x="144510" y="362088"/>
                  </a:lnTo>
                  <a:lnTo>
                    <a:pt x="91746" y="367231"/>
                  </a:lnTo>
                  <a:lnTo>
                    <a:pt x="32918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87215" y="1410205"/>
              <a:ext cx="161221" cy="373745"/>
            </a:xfrm>
            <a:custGeom>
              <a:avLst/>
              <a:gdLst/>
              <a:ahLst/>
              <a:cxnLst/>
              <a:rect l="0" t="0" r="0" b="0"/>
              <a:pathLst>
                <a:path w="161221" h="373745">
                  <a:moveTo>
                    <a:pt x="161220" y="95370"/>
                  </a:moveTo>
                  <a:lnTo>
                    <a:pt x="111722" y="154963"/>
                  </a:lnTo>
                  <a:lnTo>
                    <a:pt x="55920" y="217420"/>
                  </a:lnTo>
                  <a:lnTo>
                    <a:pt x="29243" y="273789"/>
                  </a:lnTo>
                  <a:lnTo>
                    <a:pt x="10494" y="326922"/>
                  </a:lnTo>
                  <a:lnTo>
                    <a:pt x="9613" y="348021"/>
                  </a:lnTo>
                  <a:lnTo>
                    <a:pt x="11015" y="358560"/>
                  </a:lnTo>
                  <a:lnTo>
                    <a:pt x="16630" y="365586"/>
                  </a:lnTo>
                  <a:lnTo>
                    <a:pt x="35347" y="373393"/>
                  </a:lnTo>
                  <a:lnTo>
                    <a:pt x="56143" y="373744"/>
                  </a:lnTo>
                  <a:lnTo>
                    <a:pt x="77084" y="368830"/>
                  </a:lnTo>
                  <a:lnTo>
                    <a:pt x="98090" y="358847"/>
                  </a:lnTo>
                  <a:lnTo>
                    <a:pt x="124057" y="334484"/>
                  </a:lnTo>
                  <a:lnTo>
                    <a:pt x="140980" y="305039"/>
                  </a:lnTo>
                  <a:lnTo>
                    <a:pt x="147814" y="268498"/>
                  </a:lnTo>
                  <a:lnTo>
                    <a:pt x="143174" y="244845"/>
                  </a:lnTo>
                  <a:lnTo>
                    <a:pt x="121130" y="201065"/>
                  </a:lnTo>
                  <a:lnTo>
                    <a:pt x="85841" y="167027"/>
                  </a:lnTo>
                  <a:lnTo>
                    <a:pt x="25175" y="116513"/>
                  </a:lnTo>
                  <a:lnTo>
                    <a:pt x="11848" y="101257"/>
                  </a:lnTo>
                  <a:lnTo>
                    <a:pt x="2026" y="82778"/>
                  </a:lnTo>
                  <a:lnTo>
                    <a:pt x="0" y="62867"/>
                  </a:lnTo>
                  <a:lnTo>
                    <a:pt x="4169" y="43490"/>
                  </a:lnTo>
                  <a:lnTo>
                    <a:pt x="13820" y="27078"/>
                  </a:lnTo>
                  <a:lnTo>
                    <a:pt x="37997" y="4685"/>
                  </a:lnTo>
                  <a:lnTo>
                    <a:pt x="48656" y="988"/>
                  </a:lnTo>
                  <a:lnTo>
                    <a:pt x="72977" y="0"/>
                  </a:lnTo>
                  <a:lnTo>
                    <a:pt x="107388" y="6021"/>
                  </a:lnTo>
                  <a:lnTo>
                    <a:pt x="134221" y="20803"/>
                  </a:lnTo>
                  <a:lnTo>
                    <a:pt x="156989" y="40001"/>
                  </a:lnTo>
                  <a:lnTo>
                    <a:pt x="160739" y="4909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01077" y="1273948"/>
              <a:ext cx="1526634" cy="568540"/>
            </a:xfrm>
            <a:custGeom>
              <a:avLst/>
              <a:gdLst/>
              <a:ahLst/>
              <a:cxnLst/>
              <a:rect l="0" t="0" r="0" b="0"/>
              <a:pathLst>
                <a:path w="1526634" h="568540">
                  <a:moveTo>
                    <a:pt x="0" y="568539"/>
                  </a:moveTo>
                  <a:lnTo>
                    <a:pt x="42663" y="507666"/>
                  </a:lnTo>
                  <a:lnTo>
                    <a:pt x="76112" y="462170"/>
                  </a:lnTo>
                  <a:lnTo>
                    <a:pt x="101371" y="399988"/>
                  </a:lnTo>
                  <a:lnTo>
                    <a:pt x="119270" y="341839"/>
                  </a:lnTo>
                  <a:lnTo>
                    <a:pt x="133744" y="281798"/>
                  </a:lnTo>
                  <a:lnTo>
                    <a:pt x="136253" y="227629"/>
                  </a:lnTo>
                  <a:lnTo>
                    <a:pt x="128456" y="166196"/>
                  </a:lnTo>
                  <a:lnTo>
                    <a:pt x="124942" y="141715"/>
                  </a:lnTo>
                  <a:lnTo>
                    <a:pt x="90508" y="83575"/>
                  </a:lnTo>
                  <a:lnTo>
                    <a:pt x="42071" y="21943"/>
                  </a:lnTo>
                  <a:lnTo>
                    <a:pt x="35066" y="14628"/>
                  </a:lnTo>
                  <a:lnTo>
                    <a:pt x="33906" y="10922"/>
                  </a:lnTo>
                  <a:lnTo>
                    <a:pt x="36642" y="9621"/>
                  </a:lnTo>
                  <a:lnTo>
                    <a:pt x="49041" y="8955"/>
                  </a:lnTo>
                  <a:lnTo>
                    <a:pt x="76922" y="4343"/>
                  </a:lnTo>
                  <a:lnTo>
                    <a:pt x="127672" y="8960"/>
                  </a:lnTo>
                  <a:lnTo>
                    <a:pt x="182757" y="10218"/>
                  </a:lnTo>
                  <a:lnTo>
                    <a:pt x="237529" y="9297"/>
                  </a:lnTo>
                  <a:lnTo>
                    <a:pt x="299778" y="1455"/>
                  </a:lnTo>
                  <a:lnTo>
                    <a:pt x="353581" y="1457"/>
                  </a:lnTo>
                  <a:lnTo>
                    <a:pt x="415623" y="9103"/>
                  </a:lnTo>
                  <a:lnTo>
                    <a:pt x="470570" y="3011"/>
                  </a:lnTo>
                  <a:lnTo>
                    <a:pt x="526484" y="595"/>
                  </a:lnTo>
                  <a:lnTo>
                    <a:pt x="582589" y="117"/>
                  </a:lnTo>
                  <a:lnTo>
                    <a:pt x="639902" y="23"/>
                  </a:lnTo>
                  <a:lnTo>
                    <a:pt x="689250" y="7"/>
                  </a:lnTo>
                  <a:lnTo>
                    <a:pt x="739746" y="2"/>
                  </a:lnTo>
                  <a:lnTo>
                    <a:pt x="802443" y="0"/>
                  </a:lnTo>
                  <a:lnTo>
                    <a:pt x="865217" y="0"/>
                  </a:lnTo>
                  <a:lnTo>
                    <a:pt x="914067" y="0"/>
                  </a:lnTo>
                  <a:lnTo>
                    <a:pt x="974570" y="0"/>
                  </a:lnTo>
                  <a:lnTo>
                    <a:pt x="1028462" y="3119"/>
                  </a:lnTo>
                  <a:lnTo>
                    <a:pt x="1078838" y="9065"/>
                  </a:lnTo>
                  <a:lnTo>
                    <a:pt x="1141085" y="10239"/>
                  </a:lnTo>
                  <a:lnTo>
                    <a:pt x="1202773" y="13591"/>
                  </a:lnTo>
                  <a:lnTo>
                    <a:pt x="1253640" y="18845"/>
                  </a:lnTo>
                  <a:lnTo>
                    <a:pt x="1305756" y="20401"/>
                  </a:lnTo>
                  <a:lnTo>
                    <a:pt x="1358242" y="20863"/>
                  </a:lnTo>
                  <a:lnTo>
                    <a:pt x="1410838" y="20999"/>
                  </a:lnTo>
                  <a:lnTo>
                    <a:pt x="1463468" y="21040"/>
                  </a:lnTo>
                  <a:lnTo>
                    <a:pt x="152663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43233" y="1426720"/>
              <a:ext cx="259282" cy="394711"/>
            </a:xfrm>
            <a:custGeom>
              <a:avLst/>
              <a:gdLst/>
              <a:ahLst/>
              <a:cxnLst/>
              <a:rect l="0" t="0" r="0" b="0"/>
              <a:pathLst>
                <a:path w="259282" h="394711">
                  <a:moveTo>
                    <a:pt x="0" y="15684"/>
                  </a:moveTo>
                  <a:lnTo>
                    <a:pt x="58617" y="15684"/>
                  </a:lnTo>
                  <a:lnTo>
                    <a:pt x="111621" y="14514"/>
                  </a:lnTo>
                  <a:lnTo>
                    <a:pt x="163338" y="7350"/>
                  </a:lnTo>
                  <a:lnTo>
                    <a:pt x="223597" y="0"/>
                  </a:lnTo>
                  <a:lnTo>
                    <a:pt x="245996" y="3254"/>
                  </a:lnTo>
                  <a:lnTo>
                    <a:pt x="255244" y="7397"/>
                  </a:lnTo>
                  <a:lnTo>
                    <a:pt x="259070" y="12499"/>
                  </a:lnTo>
                  <a:lnTo>
                    <a:pt x="259281" y="18240"/>
                  </a:lnTo>
                  <a:lnTo>
                    <a:pt x="253277" y="30858"/>
                  </a:lnTo>
                  <a:lnTo>
                    <a:pt x="217025" y="87577"/>
                  </a:lnTo>
                  <a:lnTo>
                    <a:pt x="176830" y="147377"/>
                  </a:lnTo>
                  <a:lnTo>
                    <a:pt x="138785" y="200881"/>
                  </a:lnTo>
                  <a:lnTo>
                    <a:pt x="102302" y="262860"/>
                  </a:lnTo>
                  <a:lnTo>
                    <a:pt x="70987" y="316629"/>
                  </a:lnTo>
                  <a:lnTo>
                    <a:pt x="40789" y="373076"/>
                  </a:lnTo>
                  <a:lnTo>
                    <a:pt x="32556" y="385094"/>
                  </a:lnTo>
                  <a:lnTo>
                    <a:pt x="21057" y="394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32746" y="1789844"/>
              <a:ext cx="54152" cy="200043"/>
            </a:xfrm>
            <a:custGeom>
              <a:avLst/>
              <a:gdLst/>
              <a:ahLst/>
              <a:cxnLst/>
              <a:rect l="0" t="0" r="0" b="0"/>
              <a:pathLst>
                <a:path w="54152" h="200043">
                  <a:moveTo>
                    <a:pt x="21057" y="0"/>
                  </a:moveTo>
                  <a:lnTo>
                    <a:pt x="40185" y="53875"/>
                  </a:lnTo>
                  <a:lnTo>
                    <a:pt x="54151" y="84593"/>
                  </a:lnTo>
                  <a:lnTo>
                    <a:pt x="52439" y="115922"/>
                  </a:lnTo>
                  <a:lnTo>
                    <a:pt x="43354" y="146261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11730" y="1427738"/>
              <a:ext cx="208419" cy="372636"/>
            </a:xfrm>
            <a:custGeom>
              <a:avLst/>
              <a:gdLst/>
              <a:ahLst/>
              <a:cxnLst/>
              <a:rect l="0" t="0" r="0" b="0"/>
              <a:pathLst>
                <a:path w="208419" h="372636">
                  <a:moveTo>
                    <a:pt x="0" y="4137"/>
                  </a:moveTo>
                  <a:lnTo>
                    <a:pt x="37478" y="12470"/>
                  </a:lnTo>
                  <a:lnTo>
                    <a:pt x="88902" y="14232"/>
                  </a:lnTo>
                  <a:lnTo>
                    <a:pt x="142950" y="13410"/>
                  </a:lnTo>
                  <a:lnTo>
                    <a:pt x="199456" y="0"/>
                  </a:lnTo>
                  <a:lnTo>
                    <a:pt x="205500" y="1379"/>
                  </a:lnTo>
                  <a:lnTo>
                    <a:pt x="208360" y="5808"/>
                  </a:lnTo>
                  <a:lnTo>
                    <a:pt x="208418" y="20088"/>
                  </a:lnTo>
                  <a:lnTo>
                    <a:pt x="200704" y="47858"/>
                  </a:lnTo>
                  <a:lnTo>
                    <a:pt x="176718" y="104694"/>
                  </a:lnTo>
                  <a:lnTo>
                    <a:pt x="153277" y="160178"/>
                  </a:lnTo>
                  <a:lnTo>
                    <a:pt x="129237" y="223130"/>
                  </a:lnTo>
                  <a:lnTo>
                    <a:pt x="112876" y="280972"/>
                  </a:lnTo>
                  <a:lnTo>
                    <a:pt x="86499" y="340070"/>
                  </a:lnTo>
                  <a:lnTo>
                    <a:pt x="73700" y="3726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51590" y="1400040"/>
              <a:ext cx="186566" cy="410862"/>
            </a:xfrm>
            <a:custGeom>
              <a:avLst/>
              <a:gdLst/>
              <a:ahLst/>
              <a:cxnLst/>
              <a:rect l="0" t="0" r="0" b="0"/>
              <a:pathLst>
                <a:path w="186566" h="410862">
                  <a:moveTo>
                    <a:pt x="154980" y="147649"/>
                  </a:moveTo>
                  <a:lnTo>
                    <a:pt x="170599" y="84221"/>
                  </a:lnTo>
                  <a:lnTo>
                    <a:pt x="168550" y="63307"/>
                  </a:lnTo>
                  <a:lnTo>
                    <a:pt x="155231" y="31801"/>
                  </a:lnTo>
                  <a:lnTo>
                    <a:pt x="130878" y="5829"/>
                  </a:lnTo>
                  <a:lnTo>
                    <a:pt x="105273" y="0"/>
                  </a:lnTo>
                  <a:lnTo>
                    <a:pt x="76736" y="2478"/>
                  </a:lnTo>
                  <a:lnTo>
                    <a:pt x="52354" y="11379"/>
                  </a:lnTo>
                  <a:lnTo>
                    <a:pt x="24487" y="35133"/>
                  </a:lnTo>
                  <a:lnTo>
                    <a:pt x="7001" y="64398"/>
                  </a:lnTo>
                  <a:lnTo>
                    <a:pt x="0" y="106474"/>
                  </a:lnTo>
                  <a:lnTo>
                    <a:pt x="3515" y="150397"/>
                  </a:lnTo>
                  <a:lnTo>
                    <a:pt x="17555" y="187457"/>
                  </a:lnTo>
                  <a:lnTo>
                    <a:pt x="25929" y="195245"/>
                  </a:lnTo>
                  <a:lnTo>
                    <a:pt x="47711" y="203897"/>
                  </a:lnTo>
                  <a:lnTo>
                    <a:pt x="69870" y="204623"/>
                  </a:lnTo>
                  <a:lnTo>
                    <a:pt x="90247" y="199877"/>
                  </a:lnTo>
                  <a:lnTo>
                    <a:pt x="122393" y="177766"/>
                  </a:lnTo>
                  <a:lnTo>
                    <a:pt x="157187" y="142776"/>
                  </a:lnTo>
                  <a:lnTo>
                    <a:pt x="178913" y="94364"/>
                  </a:lnTo>
                  <a:lnTo>
                    <a:pt x="181464" y="92239"/>
                  </a:lnTo>
                  <a:lnTo>
                    <a:pt x="183164" y="95501"/>
                  </a:lnTo>
                  <a:lnTo>
                    <a:pt x="183884" y="110434"/>
                  </a:lnTo>
                  <a:lnTo>
                    <a:pt x="177301" y="170001"/>
                  </a:lnTo>
                  <a:lnTo>
                    <a:pt x="176287" y="229100"/>
                  </a:lnTo>
                  <a:lnTo>
                    <a:pt x="176111" y="277587"/>
                  </a:lnTo>
                  <a:lnTo>
                    <a:pt x="176052" y="336486"/>
                  </a:lnTo>
                  <a:lnTo>
                    <a:pt x="183274" y="395348"/>
                  </a:lnTo>
                  <a:lnTo>
                    <a:pt x="186565" y="4108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08858" y="1410818"/>
              <a:ext cx="231608" cy="439352"/>
            </a:xfrm>
            <a:custGeom>
              <a:avLst/>
              <a:gdLst/>
              <a:ahLst/>
              <a:cxnLst/>
              <a:rect l="0" t="0" r="0" b="0"/>
              <a:pathLst>
                <a:path w="231608" h="439352">
                  <a:moveTo>
                    <a:pt x="155680" y="0"/>
                  </a:moveTo>
                  <a:lnTo>
                    <a:pt x="106749" y="0"/>
                  </a:lnTo>
                  <a:lnTo>
                    <a:pt x="47620" y="0"/>
                  </a:lnTo>
                  <a:lnTo>
                    <a:pt x="25375" y="6239"/>
                  </a:lnTo>
                  <a:lnTo>
                    <a:pt x="16167" y="11179"/>
                  </a:lnTo>
                  <a:lnTo>
                    <a:pt x="10030" y="19151"/>
                  </a:lnTo>
                  <a:lnTo>
                    <a:pt x="3209" y="40487"/>
                  </a:lnTo>
                  <a:lnTo>
                    <a:pt x="0" y="98378"/>
                  </a:lnTo>
                  <a:lnTo>
                    <a:pt x="9419" y="149154"/>
                  </a:lnTo>
                  <a:lnTo>
                    <a:pt x="12549" y="162607"/>
                  </a:lnTo>
                  <a:lnTo>
                    <a:pt x="15806" y="168066"/>
                  </a:lnTo>
                  <a:lnTo>
                    <a:pt x="19148" y="168196"/>
                  </a:lnTo>
                  <a:lnTo>
                    <a:pt x="22544" y="164774"/>
                  </a:lnTo>
                  <a:lnTo>
                    <a:pt x="44093" y="154367"/>
                  </a:lnTo>
                  <a:lnTo>
                    <a:pt x="65922" y="153616"/>
                  </a:lnTo>
                  <a:lnTo>
                    <a:pt x="112474" y="162665"/>
                  </a:lnTo>
                  <a:lnTo>
                    <a:pt x="144828" y="183508"/>
                  </a:lnTo>
                  <a:lnTo>
                    <a:pt x="178797" y="215926"/>
                  </a:lnTo>
                  <a:lnTo>
                    <a:pt x="221064" y="278766"/>
                  </a:lnTo>
                  <a:lnTo>
                    <a:pt x="230753" y="307170"/>
                  </a:lnTo>
                  <a:lnTo>
                    <a:pt x="231607" y="356046"/>
                  </a:lnTo>
                  <a:lnTo>
                    <a:pt x="224131" y="380901"/>
                  </a:lnTo>
                  <a:lnTo>
                    <a:pt x="211839" y="399747"/>
                  </a:lnTo>
                  <a:lnTo>
                    <a:pt x="194678" y="415921"/>
                  </a:lnTo>
                  <a:lnTo>
                    <a:pt x="159696" y="432592"/>
                  </a:lnTo>
                  <a:lnTo>
                    <a:pt x="119696" y="439351"/>
                  </a:lnTo>
                  <a:lnTo>
                    <a:pt x="65428" y="434399"/>
                  </a:lnTo>
                  <a:lnTo>
                    <a:pt x="18811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453761" y="1000207"/>
            <a:ext cx="126343" cy="157928"/>
            <a:chOff x="5453761" y="1000207"/>
            <a:chExt cx="126343" cy="157928"/>
          </a:xfrm>
        </p:grpSpPr>
        <p:sp>
          <p:nvSpPr>
            <p:cNvPr id="22" name="Freeform 21"/>
            <p:cNvSpPr/>
            <p:nvPr/>
          </p:nvSpPr>
          <p:spPr>
            <a:xfrm>
              <a:off x="5464290" y="1000207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115813" y="0"/>
                  </a:moveTo>
                  <a:lnTo>
                    <a:pt x="66315" y="55087"/>
                  </a:lnTo>
                  <a:lnTo>
                    <a:pt x="24535" y="116028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53761" y="1021264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0" y="0"/>
                  </a:moveTo>
                  <a:lnTo>
                    <a:pt x="5589" y="16767"/>
                  </a:lnTo>
                  <a:lnTo>
                    <a:pt x="65262" y="77357"/>
                  </a:lnTo>
                  <a:lnTo>
                    <a:pt x="9475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030682" y="1923831"/>
            <a:ext cx="566868" cy="481225"/>
            <a:chOff x="1030682" y="1923831"/>
            <a:chExt cx="566868" cy="481225"/>
          </a:xfrm>
        </p:grpSpPr>
        <p:sp>
          <p:nvSpPr>
            <p:cNvPr id="25" name="Freeform 24"/>
            <p:cNvSpPr/>
            <p:nvPr/>
          </p:nvSpPr>
          <p:spPr>
            <a:xfrm>
              <a:off x="1030682" y="2010943"/>
              <a:ext cx="303635" cy="394113"/>
            </a:xfrm>
            <a:custGeom>
              <a:avLst/>
              <a:gdLst/>
              <a:ahLst/>
              <a:cxnLst/>
              <a:rect l="0" t="0" r="0" b="0"/>
              <a:pathLst>
                <a:path w="303635" h="394113">
                  <a:moveTo>
                    <a:pt x="116924" y="0"/>
                  </a:moveTo>
                  <a:lnTo>
                    <a:pt x="56051" y="42661"/>
                  </a:lnTo>
                  <a:lnTo>
                    <a:pt x="4754" y="91279"/>
                  </a:lnTo>
                  <a:lnTo>
                    <a:pt x="1200" y="92438"/>
                  </a:lnTo>
                  <a:lnTo>
                    <a:pt x="0" y="89701"/>
                  </a:lnTo>
                  <a:lnTo>
                    <a:pt x="370" y="84367"/>
                  </a:lnTo>
                  <a:lnTo>
                    <a:pt x="7020" y="72201"/>
                  </a:lnTo>
                  <a:lnTo>
                    <a:pt x="38153" y="38407"/>
                  </a:lnTo>
                  <a:lnTo>
                    <a:pt x="56178" y="24478"/>
                  </a:lnTo>
                  <a:lnTo>
                    <a:pt x="79007" y="16728"/>
                  </a:lnTo>
                  <a:lnTo>
                    <a:pt x="103582" y="14454"/>
                  </a:lnTo>
                  <a:lnTo>
                    <a:pt x="158667" y="25545"/>
                  </a:lnTo>
                  <a:lnTo>
                    <a:pt x="184924" y="40974"/>
                  </a:lnTo>
                  <a:lnTo>
                    <a:pt x="190333" y="49543"/>
                  </a:lnTo>
                  <a:lnTo>
                    <a:pt x="196344" y="71542"/>
                  </a:lnTo>
                  <a:lnTo>
                    <a:pt x="192776" y="93797"/>
                  </a:lnTo>
                  <a:lnTo>
                    <a:pt x="177613" y="122938"/>
                  </a:lnTo>
                  <a:lnTo>
                    <a:pt x="155183" y="146390"/>
                  </a:lnTo>
                  <a:lnTo>
                    <a:pt x="126310" y="165037"/>
                  </a:lnTo>
                  <a:lnTo>
                    <a:pt x="116162" y="169686"/>
                  </a:lnTo>
                  <a:lnTo>
                    <a:pt x="111737" y="170446"/>
                  </a:lnTo>
                  <a:lnTo>
                    <a:pt x="111126" y="168613"/>
                  </a:lnTo>
                  <a:lnTo>
                    <a:pt x="113059" y="165051"/>
                  </a:lnTo>
                  <a:lnTo>
                    <a:pt x="130804" y="161093"/>
                  </a:lnTo>
                  <a:lnTo>
                    <a:pt x="157018" y="161674"/>
                  </a:lnTo>
                  <a:lnTo>
                    <a:pt x="211974" y="181111"/>
                  </a:lnTo>
                  <a:lnTo>
                    <a:pt x="237547" y="195137"/>
                  </a:lnTo>
                  <a:lnTo>
                    <a:pt x="280655" y="242896"/>
                  </a:lnTo>
                  <a:lnTo>
                    <a:pt x="296978" y="279549"/>
                  </a:lnTo>
                  <a:lnTo>
                    <a:pt x="303634" y="320045"/>
                  </a:lnTo>
                  <a:lnTo>
                    <a:pt x="298952" y="341504"/>
                  </a:lnTo>
                  <a:lnTo>
                    <a:pt x="276882" y="379933"/>
                  </a:lnTo>
                  <a:lnTo>
                    <a:pt x="266847" y="386649"/>
                  </a:lnTo>
                  <a:lnTo>
                    <a:pt x="240098" y="394112"/>
                  </a:lnTo>
                  <a:lnTo>
                    <a:pt x="197743" y="392724"/>
                  </a:lnTo>
                  <a:lnTo>
                    <a:pt x="138918" y="378519"/>
                  </a:lnTo>
                  <a:lnTo>
                    <a:pt x="80566" y="362581"/>
                  </a:lnTo>
                  <a:lnTo>
                    <a:pt x="53753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85769" y="1923831"/>
              <a:ext cx="211781" cy="455950"/>
            </a:xfrm>
            <a:custGeom>
              <a:avLst/>
              <a:gdLst/>
              <a:ahLst/>
              <a:cxnLst/>
              <a:rect l="0" t="0" r="0" b="0"/>
              <a:pathLst>
                <a:path w="211781" h="455950">
                  <a:moveTo>
                    <a:pt x="182977" y="150283"/>
                  </a:moveTo>
                  <a:lnTo>
                    <a:pt x="126581" y="207848"/>
                  </a:lnTo>
                  <a:lnTo>
                    <a:pt x="101820" y="246011"/>
                  </a:lnTo>
                  <a:lnTo>
                    <a:pt x="69628" y="308295"/>
                  </a:lnTo>
                  <a:lnTo>
                    <a:pt x="51110" y="363203"/>
                  </a:lnTo>
                  <a:lnTo>
                    <a:pt x="48330" y="393093"/>
                  </a:lnTo>
                  <a:lnTo>
                    <a:pt x="53334" y="416516"/>
                  </a:lnTo>
                  <a:lnTo>
                    <a:pt x="69305" y="442856"/>
                  </a:lnTo>
                  <a:lnTo>
                    <a:pt x="75610" y="450617"/>
                  </a:lnTo>
                  <a:lnTo>
                    <a:pt x="83323" y="454620"/>
                  </a:lnTo>
                  <a:lnTo>
                    <a:pt x="101251" y="455949"/>
                  </a:lnTo>
                  <a:lnTo>
                    <a:pt x="136665" y="444531"/>
                  </a:lnTo>
                  <a:lnTo>
                    <a:pt x="173742" y="419712"/>
                  </a:lnTo>
                  <a:lnTo>
                    <a:pt x="195188" y="398050"/>
                  </a:lnTo>
                  <a:lnTo>
                    <a:pt x="205172" y="379724"/>
                  </a:lnTo>
                  <a:lnTo>
                    <a:pt x="211780" y="344087"/>
                  </a:lnTo>
                  <a:lnTo>
                    <a:pt x="207086" y="323765"/>
                  </a:lnTo>
                  <a:lnTo>
                    <a:pt x="185010" y="291656"/>
                  </a:lnTo>
                  <a:lnTo>
                    <a:pt x="138653" y="248636"/>
                  </a:lnTo>
                  <a:lnTo>
                    <a:pt x="77498" y="215507"/>
                  </a:lnTo>
                  <a:lnTo>
                    <a:pt x="43945" y="187430"/>
                  </a:lnTo>
                  <a:lnTo>
                    <a:pt x="17907" y="149301"/>
                  </a:lnTo>
                  <a:lnTo>
                    <a:pt x="1152" y="107975"/>
                  </a:lnTo>
                  <a:lnTo>
                    <a:pt x="0" y="87026"/>
                  </a:lnTo>
                  <a:lnTo>
                    <a:pt x="8793" y="44981"/>
                  </a:lnTo>
                  <a:lnTo>
                    <a:pt x="24002" y="18996"/>
                  </a:lnTo>
                  <a:lnTo>
                    <a:pt x="42911" y="6925"/>
                  </a:lnTo>
                  <a:lnTo>
                    <a:pt x="65743" y="0"/>
                  </a:lnTo>
                  <a:lnTo>
                    <a:pt x="87589" y="822"/>
                  </a:lnTo>
                  <a:lnTo>
                    <a:pt x="125208" y="13451"/>
                  </a:lnTo>
                  <a:lnTo>
                    <a:pt x="154812" y="32011"/>
                  </a:lnTo>
                  <a:lnTo>
                    <a:pt x="178401" y="57917"/>
                  </a:lnTo>
                  <a:lnTo>
                    <a:pt x="186792" y="80765"/>
                  </a:lnTo>
                  <a:lnTo>
                    <a:pt x="189352" y="105348"/>
                  </a:lnTo>
                  <a:lnTo>
                    <a:pt x="184583" y="146606"/>
                  </a:lnTo>
                  <a:lnTo>
                    <a:pt x="182977" y="171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42238" y="2583367"/>
            <a:ext cx="1158136" cy="1070022"/>
            <a:chOff x="642238" y="2583367"/>
            <a:chExt cx="1158136" cy="1070022"/>
          </a:xfrm>
        </p:grpSpPr>
        <p:sp>
          <p:nvSpPr>
            <p:cNvPr id="28" name="Freeform 27"/>
            <p:cNvSpPr/>
            <p:nvPr/>
          </p:nvSpPr>
          <p:spPr>
            <a:xfrm>
              <a:off x="642238" y="2821637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126342" y="0"/>
                  </a:moveTo>
                  <a:lnTo>
                    <a:pt x="102295" y="17981"/>
                  </a:lnTo>
                  <a:lnTo>
                    <a:pt x="45644" y="8039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2766" y="2832165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39543" y="55660"/>
                  </a:lnTo>
                  <a:lnTo>
                    <a:pt x="55000" y="82003"/>
                  </a:lnTo>
                  <a:lnTo>
                    <a:pt x="86879" y="116691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41072" y="2583367"/>
              <a:ext cx="219244" cy="340233"/>
            </a:xfrm>
            <a:custGeom>
              <a:avLst/>
              <a:gdLst/>
              <a:ahLst/>
              <a:cxnLst/>
              <a:rect l="0" t="0" r="0" b="0"/>
              <a:pathLst>
                <a:path w="219244" h="340233">
                  <a:moveTo>
                    <a:pt x="53974" y="6643"/>
                  </a:moveTo>
                  <a:lnTo>
                    <a:pt x="4476" y="56141"/>
                  </a:lnTo>
                  <a:lnTo>
                    <a:pt x="1088" y="57189"/>
                  </a:lnTo>
                  <a:lnTo>
                    <a:pt x="0" y="54378"/>
                  </a:lnTo>
                  <a:lnTo>
                    <a:pt x="444" y="48995"/>
                  </a:lnTo>
                  <a:lnTo>
                    <a:pt x="7176" y="36775"/>
                  </a:lnTo>
                  <a:lnTo>
                    <a:pt x="27240" y="16741"/>
                  </a:lnTo>
                  <a:lnTo>
                    <a:pt x="36151" y="9865"/>
                  </a:lnTo>
                  <a:lnTo>
                    <a:pt x="58531" y="2226"/>
                  </a:lnTo>
                  <a:lnTo>
                    <a:pt x="82906" y="0"/>
                  </a:lnTo>
                  <a:lnTo>
                    <a:pt x="105437" y="2911"/>
                  </a:lnTo>
                  <a:lnTo>
                    <a:pt x="124030" y="11223"/>
                  </a:lnTo>
                  <a:lnTo>
                    <a:pt x="132264" y="16715"/>
                  </a:lnTo>
                  <a:lnTo>
                    <a:pt x="137753" y="25056"/>
                  </a:lnTo>
                  <a:lnTo>
                    <a:pt x="143852" y="46802"/>
                  </a:lnTo>
                  <a:lnTo>
                    <a:pt x="141696" y="79763"/>
                  </a:lnTo>
                  <a:lnTo>
                    <a:pt x="128059" y="111756"/>
                  </a:lnTo>
                  <a:lnTo>
                    <a:pt x="107169" y="140923"/>
                  </a:lnTo>
                  <a:lnTo>
                    <a:pt x="108155" y="140617"/>
                  </a:lnTo>
                  <a:lnTo>
                    <a:pt x="111152" y="138073"/>
                  </a:lnTo>
                  <a:lnTo>
                    <a:pt x="137726" y="134492"/>
                  </a:lnTo>
                  <a:lnTo>
                    <a:pt x="155928" y="139894"/>
                  </a:lnTo>
                  <a:lnTo>
                    <a:pt x="199981" y="162924"/>
                  </a:lnTo>
                  <a:lnTo>
                    <a:pt x="211673" y="179046"/>
                  </a:lnTo>
                  <a:lnTo>
                    <a:pt x="219243" y="213443"/>
                  </a:lnTo>
                  <a:lnTo>
                    <a:pt x="215897" y="253271"/>
                  </a:lnTo>
                  <a:lnTo>
                    <a:pt x="207438" y="274573"/>
                  </a:lnTo>
                  <a:lnTo>
                    <a:pt x="182944" y="312901"/>
                  </a:lnTo>
                  <a:lnTo>
                    <a:pt x="166276" y="327201"/>
                  </a:lnTo>
                  <a:lnTo>
                    <a:pt x="146000" y="336287"/>
                  </a:lnTo>
                  <a:lnTo>
                    <a:pt x="109447" y="340232"/>
                  </a:lnTo>
                  <a:lnTo>
                    <a:pt x="53974" y="333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37036" y="3021678"/>
              <a:ext cx="863338" cy="94758"/>
            </a:xfrm>
            <a:custGeom>
              <a:avLst/>
              <a:gdLst/>
              <a:ahLst/>
              <a:cxnLst/>
              <a:rect l="0" t="0" r="0" b="0"/>
              <a:pathLst>
                <a:path w="863338" h="94758">
                  <a:moveTo>
                    <a:pt x="863337" y="0"/>
                  </a:moveTo>
                  <a:lnTo>
                    <a:pt x="825859" y="8334"/>
                  </a:lnTo>
                  <a:lnTo>
                    <a:pt x="768846" y="10095"/>
                  </a:lnTo>
                  <a:lnTo>
                    <a:pt x="718486" y="10400"/>
                  </a:lnTo>
                  <a:lnTo>
                    <a:pt x="657473" y="17739"/>
                  </a:lnTo>
                  <a:lnTo>
                    <a:pt x="597241" y="20402"/>
                  </a:lnTo>
                  <a:lnTo>
                    <a:pt x="546627" y="23983"/>
                  </a:lnTo>
                  <a:lnTo>
                    <a:pt x="497706" y="29333"/>
                  </a:lnTo>
                  <a:lnTo>
                    <a:pt x="444843" y="36730"/>
                  </a:lnTo>
                  <a:lnTo>
                    <a:pt x="383794" y="43391"/>
                  </a:lnTo>
                  <a:lnTo>
                    <a:pt x="333905" y="56270"/>
                  </a:lnTo>
                  <a:lnTo>
                    <a:pt x="277653" y="64928"/>
                  </a:lnTo>
                  <a:lnTo>
                    <a:pt x="226810" y="71967"/>
                  </a:lnTo>
                  <a:lnTo>
                    <a:pt x="164471" y="80593"/>
                  </a:lnTo>
                  <a:lnTo>
                    <a:pt x="105884" y="83510"/>
                  </a:lnTo>
                  <a:lnTo>
                    <a:pt x="43579" y="91370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675006" y="3179606"/>
              <a:ext cx="9554" cy="410612"/>
            </a:xfrm>
            <a:custGeom>
              <a:avLst/>
              <a:gdLst/>
              <a:ahLst/>
              <a:cxnLst/>
              <a:rect l="0" t="0" r="0" b="0"/>
              <a:pathLst>
                <a:path w="9554" h="410612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483" y="130062"/>
                  </a:lnTo>
                  <a:lnTo>
                    <a:pt x="6346" y="182556"/>
                  </a:lnTo>
                  <a:lnTo>
                    <a:pt x="8603" y="236325"/>
                  </a:lnTo>
                  <a:lnTo>
                    <a:pt x="9272" y="293850"/>
                  </a:lnTo>
                  <a:lnTo>
                    <a:pt x="9497" y="356395"/>
                  </a:lnTo>
                  <a:lnTo>
                    <a:pt x="955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34164" y="3221720"/>
              <a:ext cx="160925" cy="260880"/>
            </a:xfrm>
            <a:custGeom>
              <a:avLst/>
              <a:gdLst/>
              <a:ahLst/>
              <a:cxnLst/>
              <a:rect l="0" t="0" r="0" b="0"/>
              <a:pathLst>
                <a:path w="160925" h="260880">
                  <a:moveTo>
                    <a:pt x="160924" y="147399"/>
                  </a:moveTo>
                  <a:lnTo>
                    <a:pt x="100051" y="190060"/>
                  </a:lnTo>
                  <a:lnTo>
                    <a:pt x="43165" y="238678"/>
                  </a:lnTo>
                  <a:lnTo>
                    <a:pt x="18538" y="259712"/>
                  </a:lnTo>
                  <a:lnTo>
                    <a:pt x="12187" y="260879"/>
                  </a:lnTo>
                  <a:lnTo>
                    <a:pt x="6784" y="258147"/>
                  </a:lnTo>
                  <a:lnTo>
                    <a:pt x="2012" y="252817"/>
                  </a:lnTo>
                  <a:lnTo>
                    <a:pt x="0" y="245754"/>
                  </a:lnTo>
                  <a:lnTo>
                    <a:pt x="2371" y="187950"/>
                  </a:lnTo>
                  <a:lnTo>
                    <a:pt x="10108" y="130236"/>
                  </a:lnTo>
                  <a:lnTo>
                    <a:pt x="15969" y="73775"/>
                  </a:lnTo>
                  <a:lnTo>
                    <a:pt x="21658" y="34727"/>
                  </a:lnTo>
                  <a:lnTo>
                    <a:pt x="240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85085" y="3284891"/>
              <a:ext cx="9879" cy="347441"/>
            </a:xfrm>
            <a:custGeom>
              <a:avLst/>
              <a:gdLst/>
              <a:ahLst/>
              <a:cxnLst/>
              <a:rect l="0" t="0" r="0" b="0"/>
              <a:pathLst>
                <a:path w="9879" h="347441">
                  <a:moveTo>
                    <a:pt x="9878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5067" y="145880"/>
                  </a:lnTo>
                  <a:lnTo>
                    <a:pt x="8453" y="197122"/>
                  </a:lnTo>
                  <a:lnTo>
                    <a:pt x="9597" y="258433"/>
                  </a:lnTo>
                  <a:lnTo>
                    <a:pt x="9823" y="312484"/>
                  </a:lnTo>
                  <a:lnTo>
                    <a:pt x="987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95848" y="3242777"/>
              <a:ext cx="20215" cy="410612"/>
            </a:xfrm>
            <a:custGeom>
              <a:avLst/>
              <a:gdLst/>
              <a:ahLst/>
              <a:cxnLst/>
              <a:rect l="0" t="0" r="0" b="0"/>
              <a:pathLst>
                <a:path w="20215" h="410612">
                  <a:moveTo>
                    <a:pt x="20214" y="0"/>
                  </a:moveTo>
                  <a:lnTo>
                    <a:pt x="3425" y="62280"/>
                  </a:lnTo>
                  <a:lnTo>
                    <a:pt x="0" y="122570"/>
                  </a:lnTo>
                  <a:lnTo>
                    <a:pt x="2526" y="180986"/>
                  </a:lnTo>
                  <a:lnTo>
                    <a:pt x="7564" y="236509"/>
                  </a:lnTo>
                  <a:lnTo>
                    <a:pt x="9057" y="288835"/>
                  </a:lnTo>
                  <a:lnTo>
                    <a:pt x="9499" y="342554"/>
                  </a:lnTo>
                  <a:lnTo>
                    <a:pt x="9630" y="381868"/>
                  </a:lnTo>
                  <a:lnTo>
                    <a:pt x="9685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1019801" y="1587899"/>
            <a:ext cx="212034" cy="293760"/>
          </a:xfrm>
          <a:custGeom>
            <a:avLst/>
            <a:gdLst/>
            <a:ahLst/>
            <a:cxnLst/>
            <a:rect l="0" t="0" r="0" b="0"/>
            <a:pathLst>
              <a:path w="212034" h="293760">
                <a:moveTo>
                  <a:pt x="75162" y="44018"/>
                </a:moveTo>
                <a:lnTo>
                  <a:pt x="58395" y="49607"/>
                </a:lnTo>
                <a:lnTo>
                  <a:pt x="43923" y="61709"/>
                </a:lnTo>
                <a:lnTo>
                  <a:pt x="36789" y="69850"/>
                </a:lnTo>
                <a:lnTo>
                  <a:pt x="33202" y="71768"/>
                </a:lnTo>
                <a:lnTo>
                  <a:pt x="31981" y="69537"/>
                </a:lnTo>
                <a:lnTo>
                  <a:pt x="38427" y="40740"/>
                </a:lnTo>
                <a:lnTo>
                  <a:pt x="53229" y="17050"/>
                </a:lnTo>
                <a:lnTo>
                  <a:pt x="68924" y="5516"/>
                </a:lnTo>
                <a:lnTo>
                  <a:pt x="78022" y="802"/>
                </a:lnTo>
                <a:lnTo>
                  <a:pt x="86428" y="0"/>
                </a:lnTo>
                <a:lnTo>
                  <a:pt x="102006" y="5347"/>
                </a:lnTo>
                <a:lnTo>
                  <a:pt x="123930" y="21511"/>
                </a:lnTo>
                <a:lnTo>
                  <a:pt x="139655" y="46708"/>
                </a:lnTo>
                <a:lnTo>
                  <a:pt x="154279" y="87833"/>
                </a:lnTo>
                <a:lnTo>
                  <a:pt x="156706" y="127450"/>
                </a:lnTo>
                <a:lnTo>
                  <a:pt x="147638" y="189526"/>
                </a:lnTo>
                <a:lnTo>
                  <a:pt x="134851" y="229851"/>
                </a:lnTo>
                <a:lnTo>
                  <a:pt x="109569" y="269329"/>
                </a:lnTo>
                <a:lnTo>
                  <a:pt x="83407" y="286771"/>
                </a:lnTo>
                <a:lnTo>
                  <a:pt x="47839" y="293759"/>
                </a:lnTo>
                <a:lnTo>
                  <a:pt x="37060" y="291231"/>
                </a:lnTo>
                <a:lnTo>
                  <a:pt x="18843" y="279062"/>
                </a:lnTo>
                <a:lnTo>
                  <a:pt x="1023" y="252481"/>
                </a:lnTo>
                <a:lnTo>
                  <a:pt x="0" y="243824"/>
                </a:lnTo>
                <a:lnTo>
                  <a:pt x="5102" y="227967"/>
                </a:lnTo>
                <a:lnTo>
                  <a:pt x="21128" y="205886"/>
                </a:lnTo>
                <a:lnTo>
                  <a:pt x="46284" y="190115"/>
                </a:lnTo>
                <a:lnTo>
                  <a:pt x="65837" y="188108"/>
                </a:lnTo>
                <a:lnTo>
                  <a:pt x="127910" y="202579"/>
                </a:lnTo>
                <a:lnTo>
                  <a:pt x="187865" y="223058"/>
                </a:lnTo>
                <a:lnTo>
                  <a:pt x="212033" y="23353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436230" y="1734868"/>
            <a:ext cx="522278" cy="451372"/>
            <a:chOff x="2436230" y="1734868"/>
            <a:chExt cx="522278" cy="451372"/>
          </a:xfrm>
        </p:grpSpPr>
        <p:sp>
          <p:nvSpPr>
            <p:cNvPr id="38" name="Freeform 37"/>
            <p:cNvSpPr/>
            <p:nvPr/>
          </p:nvSpPr>
          <p:spPr>
            <a:xfrm>
              <a:off x="2436230" y="1768787"/>
              <a:ext cx="241288" cy="417453"/>
            </a:xfrm>
            <a:custGeom>
              <a:avLst/>
              <a:gdLst/>
              <a:ahLst/>
              <a:cxnLst/>
              <a:rect l="0" t="0" r="0" b="0"/>
              <a:pathLst>
                <a:path w="241288" h="417453">
                  <a:moveTo>
                    <a:pt x="111666" y="0"/>
                  </a:moveTo>
                  <a:lnTo>
                    <a:pt x="52073" y="49498"/>
                  </a:lnTo>
                  <a:lnTo>
                    <a:pt x="22772" y="76111"/>
                  </a:lnTo>
                  <a:lnTo>
                    <a:pt x="4307" y="85690"/>
                  </a:lnTo>
                  <a:lnTo>
                    <a:pt x="319" y="85203"/>
                  </a:lnTo>
                  <a:lnTo>
                    <a:pt x="0" y="81368"/>
                  </a:lnTo>
                  <a:lnTo>
                    <a:pt x="5885" y="68919"/>
                  </a:lnTo>
                  <a:lnTo>
                    <a:pt x="23521" y="48756"/>
                  </a:lnTo>
                  <a:lnTo>
                    <a:pt x="51624" y="29134"/>
                  </a:lnTo>
                  <a:lnTo>
                    <a:pt x="89066" y="16561"/>
                  </a:lnTo>
                  <a:lnTo>
                    <a:pt x="116050" y="13210"/>
                  </a:lnTo>
                  <a:lnTo>
                    <a:pt x="137401" y="17959"/>
                  </a:lnTo>
                  <a:lnTo>
                    <a:pt x="170172" y="40072"/>
                  </a:lnTo>
                  <a:lnTo>
                    <a:pt x="186453" y="65686"/>
                  </a:lnTo>
                  <a:lnTo>
                    <a:pt x="188578" y="85346"/>
                  </a:lnTo>
                  <a:lnTo>
                    <a:pt x="184454" y="105782"/>
                  </a:lnTo>
                  <a:lnTo>
                    <a:pt x="168978" y="135848"/>
                  </a:lnTo>
                  <a:lnTo>
                    <a:pt x="135923" y="174878"/>
                  </a:lnTo>
                  <a:lnTo>
                    <a:pt x="106709" y="192688"/>
                  </a:lnTo>
                  <a:lnTo>
                    <a:pt x="108361" y="192800"/>
                  </a:lnTo>
                  <a:lnTo>
                    <a:pt x="141819" y="190162"/>
                  </a:lnTo>
                  <a:lnTo>
                    <a:pt x="174412" y="195295"/>
                  </a:lnTo>
                  <a:lnTo>
                    <a:pt x="200708" y="209813"/>
                  </a:lnTo>
                  <a:lnTo>
                    <a:pt x="223316" y="234523"/>
                  </a:lnTo>
                  <a:lnTo>
                    <a:pt x="239244" y="269660"/>
                  </a:lnTo>
                  <a:lnTo>
                    <a:pt x="241287" y="296104"/>
                  </a:lnTo>
                  <a:lnTo>
                    <a:pt x="233066" y="345619"/>
                  </a:lnTo>
                  <a:lnTo>
                    <a:pt x="217957" y="378486"/>
                  </a:lnTo>
                  <a:lnTo>
                    <a:pt x="202190" y="393604"/>
                  </a:lnTo>
                  <a:lnTo>
                    <a:pt x="170463" y="408692"/>
                  </a:lnTo>
                  <a:lnTo>
                    <a:pt x="128308" y="417452"/>
                  </a:lnTo>
                  <a:lnTo>
                    <a:pt x="85011" y="416928"/>
                  </a:lnTo>
                  <a:lnTo>
                    <a:pt x="62385" y="411079"/>
                  </a:lnTo>
                  <a:lnTo>
                    <a:pt x="6381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70287" y="1734868"/>
              <a:ext cx="188221" cy="394825"/>
            </a:xfrm>
            <a:custGeom>
              <a:avLst/>
              <a:gdLst/>
              <a:ahLst/>
              <a:cxnLst/>
              <a:rect l="0" t="0" r="0" b="0"/>
              <a:pathLst>
                <a:path w="188221" h="394825">
                  <a:moveTo>
                    <a:pt x="188220" y="97090"/>
                  </a:moveTo>
                  <a:lnTo>
                    <a:pt x="172579" y="115071"/>
                  </a:lnTo>
                  <a:lnTo>
                    <a:pt x="134765" y="173421"/>
                  </a:lnTo>
                  <a:lnTo>
                    <a:pt x="100376" y="232184"/>
                  </a:lnTo>
                  <a:lnTo>
                    <a:pt x="72386" y="286945"/>
                  </a:lnTo>
                  <a:lnTo>
                    <a:pt x="49916" y="337234"/>
                  </a:lnTo>
                  <a:lnTo>
                    <a:pt x="43516" y="375824"/>
                  </a:lnTo>
                  <a:lnTo>
                    <a:pt x="47297" y="384688"/>
                  </a:lnTo>
                  <a:lnTo>
                    <a:pt x="54497" y="390598"/>
                  </a:lnTo>
                  <a:lnTo>
                    <a:pt x="63977" y="394537"/>
                  </a:lnTo>
                  <a:lnTo>
                    <a:pt x="72636" y="394824"/>
                  </a:lnTo>
                  <a:lnTo>
                    <a:pt x="88497" y="388903"/>
                  </a:lnTo>
                  <a:lnTo>
                    <a:pt x="137530" y="352713"/>
                  </a:lnTo>
                  <a:lnTo>
                    <a:pt x="151263" y="332753"/>
                  </a:lnTo>
                  <a:lnTo>
                    <a:pt x="169612" y="287400"/>
                  </a:lnTo>
                  <a:lnTo>
                    <a:pt x="169708" y="244075"/>
                  </a:lnTo>
                  <a:lnTo>
                    <a:pt x="156739" y="205372"/>
                  </a:lnTo>
                  <a:lnTo>
                    <a:pt x="132489" y="171678"/>
                  </a:lnTo>
                  <a:lnTo>
                    <a:pt x="92854" y="138426"/>
                  </a:lnTo>
                  <a:lnTo>
                    <a:pt x="30239" y="103270"/>
                  </a:lnTo>
                  <a:lnTo>
                    <a:pt x="9212" y="89698"/>
                  </a:lnTo>
                  <a:lnTo>
                    <a:pt x="3371" y="80464"/>
                  </a:lnTo>
                  <a:lnTo>
                    <a:pt x="0" y="57725"/>
                  </a:lnTo>
                  <a:lnTo>
                    <a:pt x="5521" y="35141"/>
                  </a:lnTo>
                  <a:lnTo>
                    <a:pt x="10269" y="24205"/>
                  </a:lnTo>
                  <a:lnTo>
                    <a:pt x="19283" y="15745"/>
                  </a:lnTo>
                  <a:lnTo>
                    <a:pt x="44897" y="3225"/>
                  </a:lnTo>
                  <a:lnTo>
                    <a:pt x="72659" y="0"/>
                  </a:lnTo>
                  <a:lnTo>
                    <a:pt x="100595" y="3636"/>
                  </a:lnTo>
                  <a:lnTo>
                    <a:pt x="150418" y="21915"/>
                  </a:lnTo>
                  <a:lnTo>
                    <a:pt x="177692" y="33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284683" y="2431270"/>
            <a:ext cx="800167" cy="990492"/>
            <a:chOff x="2284683" y="2431270"/>
            <a:chExt cx="800167" cy="990492"/>
          </a:xfrm>
        </p:grpSpPr>
        <p:sp>
          <p:nvSpPr>
            <p:cNvPr id="41" name="Freeform 40"/>
            <p:cNvSpPr/>
            <p:nvPr/>
          </p:nvSpPr>
          <p:spPr>
            <a:xfrm>
              <a:off x="2295212" y="2579481"/>
              <a:ext cx="126343" cy="157929"/>
            </a:xfrm>
            <a:custGeom>
              <a:avLst/>
              <a:gdLst/>
              <a:ahLst/>
              <a:cxnLst/>
              <a:rect l="0" t="0" r="0" b="0"/>
              <a:pathLst>
                <a:path w="126343" h="157929">
                  <a:moveTo>
                    <a:pt x="126342" y="0"/>
                  </a:moveTo>
                  <a:lnTo>
                    <a:pt x="102295" y="17981"/>
                  </a:lnTo>
                  <a:lnTo>
                    <a:pt x="59707" y="73184"/>
                  </a:lnTo>
                  <a:lnTo>
                    <a:pt x="13651" y="134440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284683" y="2579481"/>
              <a:ext cx="136872" cy="157929"/>
            </a:xfrm>
            <a:custGeom>
              <a:avLst/>
              <a:gdLst/>
              <a:ahLst/>
              <a:cxnLst/>
              <a:rect l="0" t="0" r="0" b="0"/>
              <a:pathLst>
                <a:path w="136872" h="157929">
                  <a:moveTo>
                    <a:pt x="0" y="0"/>
                  </a:moveTo>
                  <a:lnTo>
                    <a:pt x="24047" y="17981"/>
                  </a:lnTo>
                  <a:lnTo>
                    <a:pt x="66635" y="73184"/>
                  </a:lnTo>
                  <a:lnTo>
                    <a:pt x="115811" y="134440"/>
                  </a:lnTo>
                  <a:lnTo>
                    <a:pt x="136871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721506" y="2431270"/>
              <a:ext cx="205417" cy="382124"/>
            </a:xfrm>
            <a:custGeom>
              <a:avLst/>
              <a:gdLst/>
              <a:ahLst/>
              <a:cxnLst/>
              <a:rect l="0" t="0" r="0" b="0"/>
              <a:pathLst>
                <a:path w="205417" h="382124">
                  <a:moveTo>
                    <a:pt x="68545" y="74512"/>
                  </a:moveTo>
                  <a:lnTo>
                    <a:pt x="68545" y="52155"/>
                  </a:lnTo>
                  <a:lnTo>
                    <a:pt x="79724" y="21484"/>
                  </a:lnTo>
                  <a:lnTo>
                    <a:pt x="94570" y="6880"/>
                  </a:lnTo>
                  <a:lnTo>
                    <a:pt x="103443" y="1348"/>
                  </a:lnTo>
                  <a:lnTo>
                    <a:pt x="112868" y="0"/>
                  </a:lnTo>
                  <a:lnTo>
                    <a:pt x="132698" y="4741"/>
                  </a:lnTo>
                  <a:lnTo>
                    <a:pt x="150090" y="17766"/>
                  </a:lnTo>
                  <a:lnTo>
                    <a:pt x="164449" y="35254"/>
                  </a:lnTo>
                  <a:lnTo>
                    <a:pt x="174730" y="54724"/>
                  </a:lnTo>
                  <a:lnTo>
                    <a:pt x="182457" y="104225"/>
                  </a:lnTo>
                  <a:lnTo>
                    <a:pt x="180863" y="162183"/>
                  </a:lnTo>
                  <a:lnTo>
                    <a:pt x="169630" y="218432"/>
                  </a:lnTo>
                  <a:lnTo>
                    <a:pt x="154977" y="269403"/>
                  </a:lnTo>
                  <a:lnTo>
                    <a:pt x="124063" y="323196"/>
                  </a:lnTo>
                  <a:lnTo>
                    <a:pt x="103452" y="357596"/>
                  </a:lnTo>
                  <a:lnTo>
                    <a:pt x="86399" y="373072"/>
                  </a:lnTo>
                  <a:lnTo>
                    <a:pt x="76938" y="378837"/>
                  </a:lnTo>
                  <a:lnTo>
                    <a:pt x="53948" y="382123"/>
                  </a:lnTo>
                  <a:lnTo>
                    <a:pt x="30472" y="378514"/>
                  </a:lnTo>
                  <a:lnTo>
                    <a:pt x="12240" y="369111"/>
                  </a:lnTo>
                  <a:lnTo>
                    <a:pt x="6442" y="360989"/>
                  </a:lnTo>
                  <a:lnTo>
                    <a:pt x="0" y="339485"/>
                  </a:lnTo>
                  <a:lnTo>
                    <a:pt x="3376" y="317450"/>
                  </a:lnTo>
                  <a:lnTo>
                    <a:pt x="7551" y="306661"/>
                  </a:lnTo>
                  <a:lnTo>
                    <a:pt x="21550" y="291553"/>
                  </a:lnTo>
                  <a:lnTo>
                    <a:pt x="30196" y="285887"/>
                  </a:lnTo>
                  <a:lnTo>
                    <a:pt x="70311" y="277911"/>
                  </a:lnTo>
                  <a:lnTo>
                    <a:pt x="119457" y="283622"/>
                  </a:lnTo>
                  <a:lnTo>
                    <a:pt x="181867" y="301640"/>
                  </a:lnTo>
                  <a:lnTo>
                    <a:pt x="205416" y="306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00497" y="2884808"/>
              <a:ext cx="684353" cy="21058"/>
            </a:xfrm>
            <a:custGeom>
              <a:avLst/>
              <a:gdLst/>
              <a:ahLst/>
              <a:cxnLst/>
              <a:rect l="0" t="0" r="0" b="0"/>
              <a:pathLst>
                <a:path w="684353" h="21058">
                  <a:moveTo>
                    <a:pt x="684352" y="0"/>
                  </a:moveTo>
                  <a:lnTo>
                    <a:pt x="625736" y="5589"/>
                  </a:lnTo>
                  <a:lnTo>
                    <a:pt x="570392" y="9553"/>
                  </a:lnTo>
                  <a:lnTo>
                    <a:pt x="521385" y="10239"/>
                  </a:lnTo>
                  <a:lnTo>
                    <a:pt x="468649" y="10443"/>
                  </a:lnTo>
                  <a:lnTo>
                    <a:pt x="409091" y="10503"/>
                  </a:lnTo>
                  <a:lnTo>
                    <a:pt x="348160" y="11691"/>
                  </a:lnTo>
                  <a:lnTo>
                    <a:pt x="293711" y="17762"/>
                  </a:lnTo>
                  <a:lnTo>
                    <a:pt x="246253" y="20081"/>
                  </a:lnTo>
                  <a:lnTo>
                    <a:pt x="194496" y="20768"/>
                  </a:lnTo>
                  <a:lnTo>
                    <a:pt x="137567" y="20971"/>
                  </a:lnTo>
                  <a:lnTo>
                    <a:pt x="75223" y="21040"/>
                  </a:lnTo>
                  <a:lnTo>
                    <a:pt x="35157" y="2105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51590" y="3032207"/>
              <a:ext cx="133219" cy="284271"/>
            </a:xfrm>
            <a:custGeom>
              <a:avLst/>
              <a:gdLst/>
              <a:ahLst/>
              <a:cxnLst/>
              <a:rect l="0" t="0" r="0" b="0"/>
              <a:pathLst>
                <a:path w="133219" h="284271">
                  <a:moveTo>
                    <a:pt x="133218" y="0"/>
                  </a:moveTo>
                  <a:lnTo>
                    <a:pt x="83720" y="55087"/>
                  </a:lnTo>
                  <a:lnTo>
                    <a:pt x="41939" y="110439"/>
                  </a:lnTo>
                  <a:lnTo>
                    <a:pt x="15205" y="161726"/>
                  </a:lnTo>
                  <a:lnTo>
                    <a:pt x="4728" y="187692"/>
                  </a:lnTo>
                  <a:lnTo>
                    <a:pt x="0" y="227448"/>
                  </a:lnTo>
                  <a:lnTo>
                    <a:pt x="3040" y="250826"/>
                  </a:lnTo>
                  <a:lnTo>
                    <a:pt x="11410" y="269796"/>
                  </a:lnTo>
                  <a:lnTo>
                    <a:pt x="16918" y="278130"/>
                  </a:lnTo>
                  <a:lnTo>
                    <a:pt x="24099" y="282516"/>
                  </a:lnTo>
                  <a:lnTo>
                    <a:pt x="41437" y="284270"/>
                  </a:lnTo>
                  <a:lnTo>
                    <a:pt x="70928" y="273091"/>
                  </a:lnTo>
                  <a:lnTo>
                    <a:pt x="96304" y="254961"/>
                  </a:lnTo>
                  <a:lnTo>
                    <a:pt x="113052" y="229182"/>
                  </a:lnTo>
                  <a:lnTo>
                    <a:pt x="125423" y="199317"/>
                  </a:lnTo>
                  <a:lnTo>
                    <a:pt x="124512" y="191370"/>
                  </a:lnTo>
                  <a:lnTo>
                    <a:pt x="120395" y="184902"/>
                  </a:lnTo>
                  <a:lnTo>
                    <a:pt x="114141" y="179420"/>
                  </a:lnTo>
                  <a:lnTo>
                    <a:pt x="106462" y="176935"/>
                  </a:lnTo>
                  <a:lnTo>
                    <a:pt x="88571" y="177293"/>
                  </a:lnTo>
                  <a:lnTo>
                    <a:pt x="27933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11026" y="3053264"/>
              <a:ext cx="206932" cy="368498"/>
            </a:xfrm>
            <a:custGeom>
              <a:avLst/>
              <a:gdLst/>
              <a:ahLst/>
              <a:cxnLst/>
              <a:rect l="0" t="0" r="0" b="0"/>
              <a:pathLst>
                <a:path w="206932" h="368498">
                  <a:moveTo>
                    <a:pt x="0" y="0"/>
                  </a:moveTo>
                  <a:lnTo>
                    <a:pt x="48930" y="8333"/>
                  </a:lnTo>
                  <a:lnTo>
                    <a:pt x="102471" y="15684"/>
                  </a:lnTo>
                  <a:lnTo>
                    <a:pt x="162484" y="18826"/>
                  </a:lnTo>
                  <a:lnTo>
                    <a:pt x="191928" y="14996"/>
                  </a:lnTo>
                  <a:lnTo>
                    <a:pt x="200481" y="18186"/>
                  </a:lnTo>
                  <a:lnTo>
                    <a:pt x="205014" y="24992"/>
                  </a:lnTo>
                  <a:lnTo>
                    <a:pt x="206931" y="43863"/>
                  </a:lnTo>
                  <a:lnTo>
                    <a:pt x="203883" y="63948"/>
                  </a:lnTo>
                  <a:lnTo>
                    <a:pt x="171070" y="126410"/>
                  </a:lnTo>
                  <a:lnTo>
                    <a:pt x="139872" y="187327"/>
                  </a:lnTo>
                  <a:lnTo>
                    <a:pt x="112957" y="249372"/>
                  </a:lnTo>
                  <a:lnTo>
                    <a:pt x="97029" y="275880"/>
                  </a:lnTo>
                  <a:lnTo>
                    <a:pt x="73899" y="337100"/>
                  </a:lnTo>
                  <a:lnTo>
                    <a:pt x="6317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2505782" y="1516103"/>
            <a:ext cx="21058" cy="115815"/>
          </a:xfrm>
          <a:custGeom>
            <a:avLst/>
            <a:gdLst/>
            <a:ahLst/>
            <a:cxnLst/>
            <a:rect l="0" t="0" r="0" b="0"/>
            <a:pathLst>
              <a:path w="21058" h="115815">
                <a:moveTo>
                  <a:pt x="21057" y="115814"/>
                </a:moveTo>
                <a:lnTo>
                  <a:pt x="15468" y="53721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5793630" y="673823"/>
            <a:ext cx="270785" cy="512948"/>
          </a:xfrm>
          <a:custGeom>
            <a:avLst/>
            <a:gdLst/>
            <a:ahLst/>
            <a:cxnLst/>
            <a:rect l="0" t="0" r="0" b="0"/>
            <a:pathLst>
              <a:path w="270785" h="512948">
                <a:moveTo>
                  <a:pt x="102328" y="0"/>
                </a:moveTo>
                <a:lnTo>
                  <a:pt x="73647" y="53875"/>
                </a:lnTo>
                <a:lnTo>
                  <a:pt x="35287" y="114752"/>
                </a:lnTo>
                <a:lnTo>
                  <a:pt x="21449" y="131330"/>
                </a:lnTo>
                <a:lnTo>
                  <a:pt x="17993" y="133177"/>
                </a:lnTo>
                <a:lnTo>
                  <a:pt x="16859" y="130899"/>
                </a:lnTo>
                <a:lnTo>
                  <a:pt x="23444" y="102026"/>
                </a:lnTo>
                <a:lnTo>
                  <a:pt x="57482" y="41828"/>
                </a:lnTo>
                <a:lnTo>
                  <a:pt x="83581" y="16033"/>
                </a:lnTo>
                <a:lnTo>
                  <a:pt x="94509" y="11859"/>
                </a:lnTo>
                <a:lnTo>
                  <a:pt x="119130" y="10340"/>
                </a:lnTo>
                <a:lnTo>
                  <a:pt x="139432" y="16684"/>
                </a:lnTo>
                <a:lnTo>
                  <a:pt x="156253" y="28472"/>
                </a:lnTo>
                <a:lnTo>
                  <a:pt x="171528" y="45410"/>
                </a:lnTo>
                <a:lnTo>
                  <a:pt x="196030" y="103524"/>
                </a:lnTo>
                <a:lnTo>
                  <a:pt x="216504" y="158230"/>
                </a:lnTo>
                <a:lnTo>
                  <a:pt x="230654" y="208190"/>
                </a:lnTo>
                <a:lnTo>
                  <a:pt x="242256" y="265627"/>
                </a:lnTo>
                <a:lnTo>
                  <a:pt x="241925" y="321510"/>
                </a:lnTo>
                <a:lnTo>
                  <a:pt x="234417" y="375113"/>
                </a:lnTo>
                <a:lnTo>
                  <a:pt x="219060" y="436052"/>
                </a:lnTo>
                <a:lnTo>
                  <a:pt x="203342" y="460523"/>
                </a:lnTo>
                <a:lnTo>
                  <a:pt x="169173" y="488441"/>
                </a:lnTo>
                <a:lnTo>
                  <a:pt x="135003" y="505942"/>
                </a:lnTo>
                <a:lnTo>
                  <a:pt x="91472" y="512947"/>
                </a:lnTo>
                <a:lnTo>
                  <a:pt x="64748" y="508347"/>
                </a:lnTo>
                <a:lnTo>
                  <a:pt x="33092" y="492603"/>
                </a:lnTo>
                <a:lnTo>
                  <a:pt x="24585" y="486329"/>
                </a:lnTo>
                <a:lnTo>
                  <a:pt x="12014" y="466881"/>
                </a:lnTo>
                <a:lnTo>
                  <a:pt x="3697" y="442639"/>
                </a:lnTo>
                <a:lnTo>
                  <a:pt x="0" y="416267"/>
                </a:lnTo>
                <a:lnTo>
                  <a:pt x="2524" y="405024"/>
                </a:lnTo>
                <a:lnTo>
                  <a:pt x="14687" y="386291"/>
                </a:lnTo>
                <a:lnTo>
                  <a:pt x="38030" y="376406"/>
                </a:lnTo>
                <a:lnTo>
                  <a:pt x="52444" y="373770"/>
                </a:lnTo>
                <a:lnTo>
                  <a:pt x="77818" y="377080"/>
                </a:lnTo>
                <a:lnTo>
                  <a:pt x="108715" y="392098"/>
                </a:lnTo>
                <a:lnTo>
                  <a:pt x="166060" y="431892"/>
                </a:lnTo>
                <a:lnTo>
                  <a:pt x="228720" y="470683"/>
                </a:lnTo>
                <a:lnTo>
                  <a:pt x="270784" y="4843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4948394" y="2053057"/>
            <a:ext cx="1705617" cy="1126550"/>
            <a:chOff x="4948394" y="2053057"/>
            <a:chExt cx="1705617" cy="1126550"/>
          </a:xfrm>
        </p:grpSpPr>
        <p:sp>
          <p:nvSpPr>
            <p:cNvPr id="50" name="Freeform 49"/>
            <p:cNvSpPr/>
            <p:nvPr/>
          </p:nvSpPr>
          <p:spPr>
            <a:xfrm>
              <a:off x="5390590" y="2084642"/>
              <a:ext cx="162310" cy="326385"/>
            </a:xfrm>
            <a:custGeom>
              <a:avLst/>
              <a:gdLst/>
              <a:ahLst/>
              <a:cxnLst/>
              <a:rect l="0" t="0" r="0" b="0"/>
              <a:pathLst>
                <a:path w="162310" h="326385">
                  <a:moveTo>
                    <a:pt x="0" y="0"/>
                  </a:moveTo>
                  <a:lnTo>
                    <a:pt x="57265" y="0"/>
                  </a:lnTo>
                  <a:lnTo>
                    <a:pt x="118157" y="0"/>
                  </a:lnTo>
                  <a:lnTo>
                    <a:pt x="155503" y="5589"/>
                  </a:lnTo>
                  <a:lnTo>
                    <a:pt x="160990" y="11915"/>
                  </a:lnTo>
                  <a:lnTo>
                    <a:pt x="162309" y="20812"/>
                  </a:lnTo>
                  <a:lnTo>
                    <a:pt x="157535" y="40835"/>
                  </a:lnTo>
                  <a:lnTo>
                    <a:pt x="129418" y="96893"/>
                  </a:lnTo>
                  <a:lnTo>
                    <a:pt x="97747" y="156591"/>
                  </a:lnTo>
                  <a:lnTo>
                    <a:pt x="70088" y="208183"/>
                  </a:lnTo>
                  <a:lnTo>
                    <a:pt x="35082" y="266220"/>
                  </a:lnTo>
                  <a:lnTo>
                    <a:pt x="9356" y="29751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98597" y="2053057"/>
              <a:ext cx="182609" cy="361655"/>
            </a:xfrm>
            <a:custGeom>
              <a:avLst/>
              <a:gdLst/>
              <a:ahLst/>
              <a:cxnLst/>
              <a:rect l="0" t="0" r="0" b="0"/>
              <a:pathLst>
                <a:path w="182609" h="361655">
                  <a:moveTo>
                    <a:pt x="144719" y="0"/>
                  </a:moveTo>
                  <a:lnTo>
                    <a:pt x="114868" y="55044"/>
                  </a:lnTo>
                  <a:lnTo>
                    <a:pt x="75451" y="114512"/>
                  </a:lnTo>
                  <a:lnTo>
                    <a:pt x="39555" y="176617"/>
                  </a:lnTo>
                  <a:lnTo>
                    <a:pt x="21532" y="212988"/>
                  </a:lnTo>
                  <a:lnTo>
                    <a:pt x="4962" y="267199"/>
                  </a:lnTo>
                  <a:lnTo>
                    <a:pt x="0" y="321798"/>
                  </a:lnTo>
                  <a:lnTo>
                    <a:pt x="3580" y="345402"/>
                  </a:lnTo>
                  <a:lnTo>
                    <a:pt x="9682" y="353100"/>
                  </a:lnTo>
                  <a:lnTo>
                    <a:pt x="28940" y="361654"/>
                  </a:lnTo>
                  <a:lnTo>
                    <a:pt x="66091" y="360880"/>
                  </a:lnTo>
                  <a:lnTo>
                    <a:pt x="101145" y="347653"/>
                  </a:lnTo>
                  <a:lnTo>
                    <a:pt x="150994" y="308546"/>
                  </a:lnTo>
                  <a:lnTo>
                    <a:pt x="172574" y="276514"/>
                  </a:lnTo>
                  <a:lnTo>
                    <a:pt x="182608" y="237388"/>
                  </a:lnTo>
                  <a:lnTo>
                    <a:pt x="179992" y="201748"/>
                  </a:lnTo>
                  <a:lnTo>
                    <a:pt x="175253" y="192990"/>
                  </a:lnTo>
                  <a:lnTo>
                    <a:pt x="160629" y="180140"/>
                  </a:lnTo>
                  <a:lnTo>
                    <a:pt x="150647" y="178585"/>
                  </a:lnTo>
                  <a:lnTo>
                    <a:pt x="127076" y="183096"/>
                  </a:lnTo>
                  <a:lnTo>
                    <a:pt x="71019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58963" y="2284683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46751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48394" y="2558425"/>
              <a:ext cx="1705617" cy="48859"/>
            </a:xfrm>
            <a:custGeom>
              <a:avLst/>
              <a:gdLst/>
              <a:ahLst/>
              <a:cxnLst/>
              <a:rect l="0" t="0" r="0" b="0"/>
              <a:pathLst>
                <a:path w="1705617" h="48859">
                  <a:moveTo>
                    <a:pt x="0" y="0"/>
                  </a:moveTo>
                  <a:lnTo>
                    <a:pt x="48930" y="0"/>
                  </a:lnTo>
                  <a:lnTo>
                    <a:pt x="108061" y="0"/>
                  </a:lnTo>
                  <a:lnTo>
                    <a:pt x="156280" y="0"/>
                  </a:lnTo>
                  <a:lnTo>
                    <a:pt x="207612" y="5589"/>
                  </a:lnTo>
                  <a:lnTo>
                    <a:pt x="259866" y="9064"/>
                  </a:lnTo>
                  <a:lnTo>
                    <a:pt x="317982" y="10094"/>
                  </a:lnTo>
                  <a:lnTo>
                    <a:pt x="362034" y="10335"/>
                  </a:lnTo>
                  <a:lnTo>
                    <a:pt x="407738" y="10442"/>
                  </a:lnTo>
                  <a:lnTo>
                    <a:pt x="451448" y="10490"/>
                  </a:lnTo>
                  <a:lnTo>
                    <a:pt x="494271" y="10511"/>
                  </a:lnTo>
                  <a:lnTo>
                    <a:pt x="548483" y="13643"/>
                  </a:lnTo>
                  <a:lnTo>
                    <a:pt x="596131" y="18860"/>
                  </a:lnTo>
                  <a:lnTo>
                    <a:pt x="658347" y="15033"/>
                  </a:lnTo>
                  <a:lnTo>
                    <a:pt x="716347" y="18653"/>
                  </a:lnTo>
                  <a:lnTo>
                    <a:pt x="757453" y="19988"/>
                  </a:lnTo>
                  <a:lnTo>
                    <a:pt x="803019" y="20582"/>
                  </a:lnTo>
                  <a:lnTo>
                    <a:pt x="850567" y="20845"/>
                  </a:lnTo>
                  <a:lnTo>
                    <a:pt x="898995" y="20963"/>
                  </a:lnTo>
                  <a:lnTo>
                    <a:pt x="955530" y="21028"/>
                  </a:lnTo>
                  <a:lnTo>
                    <a:pt x="1016555" y="21051"/>
                  </a:lnTo>
                  <a:lnTo>
                    <a:pt x="1063022" y="22225"/>
                  </a:lnTo>
                  <a:lnTo>
                    <a:pt x="1123584" y="28292"/>
                  </a:lnTo>
                  <a:lnTo>
                    <a:pt x="1172724" y="30609"/>
                  </a:lnTo>
                  <a:lnTo>
                    <a:pt x="1231250" y="31392"/>
                  </a:lnTo>
                  <a:lnTo>
                    <a:pt x="1287870" y="31547"/>
                  </a:lnTo>
                  <a:lnTo>
                    <a:pt x="1344114" y="38813"/>
                  </a:lnTo>
                  <a:lnTo>
                    <a:pt x="1389754" y="41136"/>
                  </a:lnTo>
                  <a:lnTo>
                    <a:pt x="1431092" y="41679"/>
                  </a:lnTo>
                  <a:lnTo>
                    <a:pt x="1476761" y="45040"/>
                  </a:lnTo>
                  <a:lnTo>
                    <a:pt x="1536032" y="47270"/>
                  </a:lnTo>
                  <a:lnTo>
                    <a:pt x="1575820" y="46761"/>
                  </a:lnTo>
                  <a:lnTo>
                    <a:pt x="1598796" y="48858"/>
                  </a:lnTo>
                  <a:lnTo>
                    <a:pt x="1648381" y="43792"/>
                  </a:lnTo>
                  <a:lnTo>
                    <a:pt x="1705616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85389" y="2737409"/>
              <a:ext cx="42114" cy="442198"/>
            </a:xfrm>
            <a:custGeom>
              <a:avLst/>
              <a:gdLst/>
              <a:ahLst/>
              <a:cxnLst/>
              <a:rect l="0" t="0" r="0" b="0"/>
              <a:pathLst>
                <a:path w="42114" h="442198">
                  <a:moveTo>
                    <a:pt x="42113" y="0"/>
                  </a:moveTo>
                  <a:lnTo>
                    <a:pt x="42113" y="57264"/>
                  </a:lnTo>
                  <a:lnTo>
                    <a:pt x="38994" y="106654"/>
                  </a:lnTo>
                  <a:lnTo>
                    <a:pt x="30660" y="155214"/>
                  </a:lnTo>
                  <a:lnTo>
                    <a:pt x="23902" y="202357"/>
                  </a:lnTo>
                  <a:lnTo>
                    <a:pt x="21899" y="256490"/>
                  </a:lnTo>
                  <a:lnTo>
                    <a:pt x="18186" y="307624"/>
                  </a:lnTo>
                  <a:lnTo>
                    <a:pt x="12041" y="361932"/>
                  </a:lnTo>
                  <a:lnTo>
                    <a:pt x="7608" y="42236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49510" y="2095171"/>
              <a:ext cx="225475" cy="407534"/>
            </a:xfrm>
            <a:custGeom>
              <a:avLst/>
              <a:gdLst/>
              <a:ahLst/>
              <a:cxnLst/>
              <a:rect l="0" t="0" r="0" b="0"/>
              <a:pathLst>
                <a:path w="225475" h="407534">
                  <a:moveTo>
                    <a:pt x="141246" y="0"/>
                  </a:moveTo>
                  <a:lnTo>
                    <a:pt x="132913" y="37478"/>
                  </a:lnTo>
                  <a:lnTo>
                    <a:pt x="131151" y="88901"/>
                  </a:lnTo>
                  <a:lnTo>
                    <a:pt x="123568" y="145289"/>
                  </a:lnTo>
                  <a:lnTo>
                    <a:pt x="120857" y="208420"/>
                  </a:lnTo>
                  <a:lnTo>
                    <a:pt x="114732" y="266297"/>
                  </a:lnTo>
                  <a:lnTo>
                    <a:pt x="109493" y="328856"/>
                  </a:lnTo>
                  <a:lnTo>
                    <a:pt x="98406" y="380554"/>
                  </a:lnTo>
                  <a:lnTo>
                    <a:pt x="95138" y="394082"/>
                  </a:lnTo>
                  <a:lnTo>
                    <a:pt x="89451" y="401932"/>
                  </a:lnTo>
                  <a:lnTo>
                    <a:pt x="82150" y="405994"/>
                  </a:lnTo>
                  <a:lnTo>
                    <a:pt x="73773" y="407533"/>
                  </a:lnTo>
                  <a:lnTo>
                    <a:pt x="67018" y="403880"/>
                  </a:lnTo>
                  <a:lnTo>
                    <a:pt x="56394" y="387342"/>
                  </a:lnTo>
                  <a:lnTo>
                    <a:pt x="27116" y="326189"/>
                  </a:lnTo>
                  <a:lnTo>
                    <a:pt x="1322" y="263195"/>
                  </a:lnTo>
                  <a:lnTo>
                    <a:pt x="0" y="259691"/>
                  </a:lnTo>
                  <a:lnTo>
                    <a:pt x="24380" y="322539"/>
                  </a:lnTo>
                  <a:lnTo>
                    <a:pt x="64253" y="383627"/>
                  </a:lnTo>
                  <a:lnTo>
                    <a:pt x="73540" y="387942"/>
                  </a:lnTo>
                  <a:lnTo>
                    <a:pt x="96336" y="389618"/>
                  </a:lnTo>
                  <a:lnTo>
                    <a:pt x="106627" y="386087"/>
                  </a:lnTo>
                  <a:lnTo>
                    <a:pt x="147403" y="351186"/>
                  </a:lnTo>
                  <a:lnTo>
                    <a:pt x="190304" y="294202"/>
                  </a:lnTo>
                  <a:lnTo>
                    <a:pt x="225474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973790" y="2692199"/>
              <a:ext cx="206439" cy="466351"/>
            </a:xfrm>
            <a:custGeom>
              <a:avLst/>
              <a:gdLst/>
              <a:ahLst/>
              <a:cxnLst/>
              <a:rect l="0" t="0" r="0" b="0"/>
              <a:pathLst>
                <a:path w="206439" h="466351">
                  <a:moveTo>
                    <a:pt x="206438" y="129438"/>
                  </a:moveTo>
                  <a:lnTo>
                    <a:pt x="203318" y="86746"/>
                  </a:lnTo>
                  <a:lnTo>
                    <a:pt x="191865" y="55567"/>
                  </a:lnTo>
                  <a:lnTo>
                    <a:pt x="167035" y="19180"/>
                  </a:lnTo>
                  <a:lnTo>
                    <a:pt x="140951" y="2272"/>
                  </a:lnTo>
                  <a:lnTo>
                    <a:pt x="121180" y="0"/>
                  </a:lnTo>
                  <a:lnTo>
                    <a:pt x="100695" y="4060"/>
                  </a:lnTo>
                  <a:lnTo>
                    <a:pt x="70601" y="19499"/>
                  </a:lnTo>
                  <a:lnTo>
                    <a:pt x="31561" y="52541"/>
                  </a:lnTo>
                  <a:lnTo>
                    <a:pt x="15673" y="78967"/>
                  </a:lnTo>
                  <a:lnTo>
                    <a:pt x="993" y="121678"/>
                  </a:lnTo>
                  <a:lnTo>
                    <a:pt x="0" y="180894"/>
                  </a:lnTo>
                  <a:lnTo>
                    <a:pt x="5893" y="208459"/>
                  </a:lnTo>
                  <a:lnTo>
                    <a:pt x="16311" y="232409"/>
                  </a:lnTo>
                  <a:lnTo>
                    <a:pt x="24705" y="240199"/>
                  </a:lnTo>
                  <a:lnTo>
                    <a:pt x="46509" y="248855"/>
                  </a:lnTo>
                  <a:lnTo>
                    <a:pt x="56534" y="248824"/>
                  </a:lnTo>
                  <a:lnTo>
                    <a:pt x="73914" y="242550"/>
                  </a:lnTo>
                  <a:lnTo>
                    <a:pt x="111370" y="218288"/>
                  </a:lnTo>
                  <a:lnTo>
                    <a:pt x="149783" y="170774"/>
                  </a:lnTo>
                  <a:lnTo>
                    <a:pt x="177701" y="108313"/>
                  </a:lnTo>
                  <a:lnTo>
                    <a:pt x="179091" y="104826"/>
                  </a:lnTo>
                  <a:lnTo>
                    <a:pt x="166021" y="167706"/>
                  </a:lnTo>
                  <a:lnTo>
                    <a:pt x="157423" y="229717"/>
                  </a:lnTo>
                  <a:lnTo>
                    <a:pt x="154870" y="280943"/>
                  </a:lnTo>
                  <a:lnTo>
                    <a:pt x="154114" y="333166"/>
                  </a:lnTo>
                  <a:lnTo>
                    <a:pt x="152720" y="384514"/>
                  </a:lnTo>
                  <a:lnTo>
                    <a:pt x="145481" y="438140"/>
                  </a:lnTo>
                  <a:lnTo>
                    <a:pt x="143267" y="466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6119141" y="718817"/>
            <a:ext cx="354091" cy="469484"/>
          </a:xfrm>
          <a:custGeom>
            <a:avLst/>
            <a:gdLst/>
            <a:ahLst/>
            <a:cxnLst/>
            <a:rect l="0" t="0" r="0" b="0"/>
            <a:pathLst>
              <a:path w="354091" h="469484">
                <a:moveTo>
                  <a:pt x="145315" y="28706"/>
                </a:moveTo>
                <a:lnTo>
                  <a:pt x="106941" y="58014"/>
                </a:lnTo>
                <a:lnTo>
                  <a:pt x="71645" y="106611"/>
                </a:lnTo>
                <a:lnTo>
                  <a:pt x="44930" y="164744"/>
                </a:lnTo>
                <a:lnTo>
                  <a:pt x="26175" y="218109"/>
                </a:lnTo>
                <a:lnTo>
                  <a:pt x="8469" y="273966"/>
                </a:lnTo>
                <a:lnTo>
                  <a:pt x="0" y="327627"/>
                </a:lnTo>
                <a:lnTo>
                  <a:pt x="9643" y="385831"/>
                </a:lnTo>
                <a:lnTo>
                  <a:pt x="22448" y="418010"/>
                </a:lnTo>
                <a:lnTo>
                  <a:pt x="47735" y="454736"/>
                </a:lnTo>
                <a:lnTo>
                  <a:pt x="67630" y="463717"/>
                </a:lnTo>
                <a:lnTo>
                  <a:pt x="118531" y="469483"/>
                </a:lnTo>
                <a:lnTo>
                  <a:pt x="154147" y="464893"/>
                </a:lnTo>
                <a:lnTo>
                  <a:pt x="208263" y="438064"/>
                </a:lnTo>
                <a:lnTo>
                  <a:pt x="263305" y="397093"/>
                </a:lnTo>
                <a:lnTo>
                  <a:pt x="290239" y="372994"/>
                </a:lnTo>
                <a:lnTo>
                  <a:pt x="309918" y="343627"/>
                </a:lnTo>
                <a:lnTo>
                  <a:pt x="336877" y="290625"/>
                </a:lnTo>
                <a:lnTo>
                  <a:pt x="346801" y="238327"/>
                </a:lnTo>
                <a:lnTo>
                  <a:pt x="354090" y="182936"/>
                </a:lnTo>
                <a:lnTo>
                  <a:pt x="344196" y="124362"/>
                </a:lnTo>
                <a:lnTo>
                  <a:pt x="326486" y="70938"/>
                </a:lnTo>
                <a:lnTo>
                  <a:pt x="295587" y="23782"/>
                </a:lnTo>
                <a:lnTo>
                  <a:pt x="269388" y="6840"/>
                </a:lnTo>
                <a:lnTo>
                  <a:pt x="233810" y="0"/>
                </a:lnTo>
                <a:lnTo>
                  <a:pt x="188272" y="6095"/>
                </a:lnTo>
                <a:lnTo>
                  <a:pt x="125502" y="26538"/>
                </a:lnTo>
                <a:lnTo>
                  <a:pt x="92672" y="4976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6348684" y="2032000"/>
            <a:ext cx="315855" cy="1079966"/>
            <a:chOff x="6348684" y="2032000"/>
            <a:chExt cx="315855" cy="1079966"/>
          </a:xfrm>
        </p:grpSpPr>
        <p:sp>
          <p:nvSpPr>
            <p:cNvPr id="59" name="Freeform 58"/>
            <p:cNvSpPr/>
            <p:nvPr/>
          </p:nvSpPr>
          <p:spPr>
            <a:xfrm>
              <a:off x="6412927" y="2032000"/>
              <a:ext cx="251612" cy="452058"/>
            </a:xfrm>
            <a:custGeom>
              <a:avLst/>
              <a:gdLst/>
              <a:ahLst/>
              <a:cxnLst/>
              <a:rect l="0" t="0" r="0" b="0"/>
              <a:pathLst>
                <a:path w="251612" h="452058">
                  <a:moveTo>
                    <a:pt x="135798" y="0"/>
                  </a:moveTo>
                  <a:lnTo>
                    <a:pt x="127465" y="37478"/>
                  </a:lnTo>
                  <a:lnTo>
                    <a:pt x="118323" y="95315"/>
                  </a:lnTo>
                  <a:lnTo>
                    <a:pt x="115449" y="151322"/>
                  </a:lnTo>
                  <a:lnTo>
                    <a:pt x="114951" y="201203"/>
                  </a:lnTo>
                  <a:lnTo>
                    <a:pt x="114804" y="253028"/>
                  </a:lnTo>
                  <a:lnTo>
                    <a:pt x="117879" y="305428"/>
                  </a:lnTo>
                  <a:lnTo>
                    <a:pt x="119961" y="351760"/>
                  </a:lnTo>
                  <a:lnTo>
                    <a:pt x="115772" y="404445"/>
                  </a:lnTo>
                  <a:lnTo>
                    <a:pt x="113776" y="451724"/>
                  </a:lnTo>
                  <a:lnTo>
                    <a:pt x="111757" y="452057"/>
                  </a:lnTo>
                  <a:lnTo>
                    <a:pt x="106396" y="443070"/>
                  </a:lnTo>
                  <a:lnTo>
                    <a:pt x="79958" y="381580"/>
                  </a:lnTo>
                  <a:lnTo>
                    <a:pt x="64271" y="355606"/>
                  </a:lnTo>
                  <a:lnTo>
                    <a:pt x="36432" y="306185"/>
                  </a:lnTo>
                  <a:lnTo>
                    <a:pt x="2292" y="267297"/>
                  </a:lnTo>
                  <a:lnTo>
                    <a:pt x="0" y="267105"/>
                  </a:lnTo>
                  <a:lnTo>
                    <a:pt x="16723" y="324202"/>
                  </a:lnTo>
                  <a:lnTo>
                    <a:pt x="39645" y="378738"/>
                  </a:lnTo>
                  <a:lnTo>
                    <a:pt x="93767" y="441911"/>
                  </a:lnTo>
                  <a:lnTo>
                    <a:pt x="100758" y="449025"/>
                  </a:lnTo>
                  <a:lnTo>
                    <a:pt x="107759" y="450259"/>
                  </a:lnTo>
                  <a:lnTo>
                    <a:pt x="114766" y="447571"/>
                  </a:lnTo>
                  <a:lnTo>
                    <a:pt x="135805" y="427021"/>
                  </a:lnTo>
                  <a:lnTo>
                    <a:pt x="177913" y="371209"/>
                  </a:lnTo>
                  <a:lnTo>
                    <a:pt x="211577" y="340957"/>
                  </a:lnTo>
                  <a:lnTo>
                    <a:pt x="251611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48684" y="2717327"/>
              <a:ext cx="228903" cy="394639"/>
            </a:xfrm>
            <a:custGeom>
              <a:avLst/>
              <a:gdLst/>
              <a:ahLst/>
              <a:cxnLst/>
              <a:rect l="0" t="0" r="0" b="0"/>
              <a:pathLst>
                <a:path w="228903" h="394639">
                  <a:moveTo>
                    <a:pt x="200041" y="9553"/>
                  </a:moveTo>
                  <a:lnTo>
                    <a:pt x="157349" y="6434"/>
                  </a:lnTo>
                  <a:lnTo>
                    <a:pt x="96803" y="0"/>
                  </a:lnTo>
                  <a:lnTo>
                    <a:pt x="44944" y="2337"/>
                  </a:lnTo>
                  <a:lnTo>
                    <a:pt x="33472" y="4743"/>
                  </a:lnTo>
                  <a:lnTo>
                    <a:pt x="25824" y="11026"/>
                  </a:lnTo>
                  <a:lnTo>
                    <a:pt x="17327" y="30485"/>
                  </a:lnTo>
                  <a:lnTo>
                    <a:pt x="19107" y="88341"/>
                  </a:lnTo>
                  <a:lnTo>
                    <a:pt x="23791" y="142923"/>
                  </a:lnTo>
                  <a:lnTo>
                    <a:pt x="26390" y="154618"/>
                  </a:lnTo>
                  <a:lnTo>
                    <a:pt x="29291" y="158906"/>
                  </a:lnTo>
                  <a:lnTo>
                    <a:pt x="32396" y="158255"/>
                  </a:lnTo>
                  <a:lnTo>
                    <a:pt x="48593" y="143690"/>
                  </a:lnTo>
                  <a:lnTo>
                    <a:pt x="56962" y="137582"/>
                  </a:lnTo>
                  <a:lnTo>
                    <a:pt x="78739" y="130796"/>
                  </a:lnTo>
                  <a:lnTo>
                    <a:pt x="104015" y="128950"/>
                  </a:lnTo>
                  <a:lnTo>
                    <a:pt x="130846" y="132029"/>
                  </a:lnTo>
                  <a:lnTo>
                    <a:pt x="152131" y="143535"/>
                  </a:lnTo>
                  <a:lnTo>
                    <a:pt x="206721" y="204453"/>
                  </a:lnTo>
                  <a:lnTo>
                    <a:pt x="222428" y="237837"/>
                  </a:lnTo>
                  <a:lnTo>
                    <a:pt x="228902" y="277365"/>
                  </a:lnTo>
                  <a:lnTo>
                    <a:pt x="225230" y="318712"/>
                  </a:lnTo>
                  <a:lnTo>
                    <a:pt x="211144" y="355010"/>
                  </a:lnTo>
                  <a:lnTo>
                    <a:pt x="186563" y="382402"/>
                  </a:lnTo>
                  <a:lnTo>
                    <a:pt x="164025" y="391683"/>
                  </a:lnTo>
                  <a:lnTo>
                    <a:pt x="138411" y="394638"/>
                  </a:lnTo>
                  <a:lnTo>
                    <a:pt x="75519" y="384019"/>
                  </a:lnTo>
                  <a:lnTo>
                    <a:pt x="24416" y="367384"/>
                  </a:lnTo>
                  <a:lnTo>
                    <a:pt x="0" y="3569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8779582" y="1365776"/>
            <a:ext cx="474968" cy="384863"/>
            <a:chOff x="8779582" y="1365776"/>
            <a:chExt cx="474968" cy="384863"/>
          </a:xfrm>
        </p:grpSpPr>
        <p:sp>
          <p:nvSpPr>
            <p:cNvPr id="62" name="Freeform 61"/>
            <p:cNvSpPr/>
            <p:nvPr/>
          </p:nvSpPr>
          <p:spPr>
            <a:xfrm>
              <a:off x="8779582" y="1400290"/>
              <a:ext cx="236112" cy="350349"/>
            </a:xfrm>
            <a:custGeom>
              <a:avLst/>
              <a:gdLst/>
              <a:ahLst/>
              <a:cxnLst/>
              <a:rect l="0" t="0" r="0" b="0"/>
              <a:pathLst>
                <a:path w="236112" h="350349">
                  <a:moveTo>
                    <a:pt x="95941" y="0"/>
                  </a:moveTo>
                  <a:lnTo>
                    <a:pt x="46443" y="58563"/>
                  </a:lnTo>
                  <a:lnTo>
                    <a:pt x="4662" y="101679"/>
                  </a:lnTo>
                  <a:lnTo>
                    <a:pt x="1163" y="102881"/>
                  </a:lnTo>
                  <a:lnTo>
                    <a:pt x="0" y="100173"/>
                  </a:lnTo>
                  <a:lnTo>
                    <a:pt x="395" y="94858"/>
                  </a:lnTo>
                  <a:lnTo>
                    <a:pt x="7073" y="82713"/>
                  </a:lnTo>
                  <a:lnTo>
                    <a:pt x="27106" y="62722"/>
                  </a:lnTo>
                  <a:lnTo>
                    <a:pt x="55268" y="45100"/>
                  </a:lnTo>
                  <a:lnTo>
                    <a:pt x="96226" y="28666"/>
                  </a:lnTo>
                  <a:lnTo>
                    <a:pt x="117125" y="27558"/>
                  </a:lnTo>
                  <a:lnTo>
                    <a:pt x="127611" y="28900"/>
                  </a:lnTo>
                  <a:lnTo>
                    <a:pt x="135772" y="33305"/>
                  </a:lnTo>
                  <a:lnTo>
                    <a:pt x="147959" y="47557"/>
                  </a:lnTo>
                  <a:lnTo>
                    <a:pt x="154155" y="68710"/>
                  </a:lnTo>
                  <a:lnTo>
                    <a:pt x="155739" y="93708"/>
                  </a:lnTo>
                  <a:lnTo>
                    <a:pt x="148884" y="132920"/>
                  </a:lnTo>
                  <a:lnTo>
                    <a:pt x="132555" y="166115"/>
                  </a:lnTo>
                  <a:lnTo>
                    <a:pt x="117578" y="186610"/>
                  </a:lnTo>
                  <a:lnTo>
                    <a:pt x="118555" y="186408"/>
                  </a:lnTo>
                  <a:lnTo>
                    <a:pt x="121546" y="183933"/>
                  </a:lnTo>
                  <a:lnTo>
                    <a:pt x="134227" y="184303"/>
                  </a:lnTo>
                  <a:lnTo>
                    <a:pt x="170964" y="194073"/>
                  </a:lnTo>
                  <a:lnTo>
                    <a:pt x="196029" y="209451"/>
                  </a:lnTo>
                  <a:lnTo>
                    <a:pt x="218274" y="234415"/>
                  </a:lnTo>
                  <a:lnTo>
                    <a:pt x="234093" y="264038"/>
                  </a:lnTo>
                  <a:lnTo>
                    <a:pt x="236111" y="287756"/>
                  </a:lnTo>
                  <a:lnTo>
                    <a:pt x="231938" y="311555"/>
                  </a:lnTo>
                  <a:lnTo>
                    <a:pt x="222285" y="329931"/>
                  </a:lnTo>
                  <a:lnTo>
                    <a:pt x="207076" y="342778"/>
                  </a:lnTo>
                  <a:lnTo>
                    <a:pt x="198107" y="347842"/>
                  </a:lnTo>
                  <a:lnTo>
                    <a:pt x="178782" y="350348"/>
                  </a:lnTo>
                  <a:lnTo>
                    <a:pt x="120108" y="340588"/>
                  </a:lnTo>
                  <a:lnTo>
                    <a:pt x="7488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114572" y="1365776"/>
              <a:ext cx="139978" cy="340908"/>
            </a:xfrm>
            <a:custGeom>
              <a:avLst/>
              <a:gdLst/>
              <a:ahLst/>
              <a:cxnLst/>
              <a:rect l="0" t="0" r="0" b="0"/>
              <a:pathLst>
                <a:path w="139978" h="340908">
                  <a:moveTo>
                    <a:pt x="139977" y="87156"/>
                  </a:moveTo>
                  <a:lnTo>
                    <a:pt x="90479" y="146749"/>
                  </a:lnTo>
                  <a:lnTo>
                    <a:pt x="48698" y="203580"/>
                  </a:lnTo>
                  <a:lnTo>
                    <a:pt x="21964" y="258812"/>
                  </a:lnTo>
                  <a:lnTo>
                    <a:pt x="11488" y="285111"/>
                  </a:lnTo>
                  <a:lnTo>
                    <a:pt x="6832" y="312396"/>
                  </a:lnTo>
                  <a:lnTo>
                    <a:pt x="9100" y="322714"/>
                  </a:lnTo>
                  <a:lnTo>
                    <a:pt x="14121" y="330762"/>
                  </a:lnTo>
                  <a:lnTo>
                    <a:pt x="20978" y="337298"/>
                  </a:lnTo>
                  <a:lnTo>
                    <a:pt x="29059" y="340485"/>
                  </a:lnTo>
                  <a:lnTo>
                    <a:pt x="47396" y="340907"/>
                  </a:lnTo>
                  <a:lnTo>
                    <a:pt x="77450" y="328978"/>
                  </a:lnTo>
                  <a:lnTo>
                    <a:pt x="102993" y="310625"/>
                  </a:lnTo>
                  <a:lnTo>
                    <a:pt x="119790" y="284781"/>
                  </a:lnTo>
                  <a:lnTo>
                    <a:pt x="132176" y="254896"/>
                  </a:lnTo>
                  <a:lnTo>
                    <a:pt x="133390" y="231117"/>
                  </a:lnTo>
                  <a:lnTo>
                    <a:pt x="124638" y="183313"/>
                  </a:lnTo>
                  <a:lnTo>
                    <a:pt x="119223" y="174658"/>
                  </a:lnTo>
                  <a:lnTo>
                    <a:pt x="75460" y="142584"/>
                  </a:lnTo>
                  <a:lnTo>
                    <a:pt x="19106" y="110196"/>
                  </a:lnTo>
                  <a:lnTo>
                    <a:pt x="2259" y="84624"/>
                  </a:lnTo>
                  <a:lnTo>
                    <a:pt x="0" y="61854"/>
                  </a:lnTo>
                  <a:lnTo>
                    <a:pt x="1035" y="49231"/>
                  </a:lnTo>
                  <a:lnTo>
                    <a:pt x="11546" y="28967"/>
                  </a:lnTo>
                  <a:lnTo>
                    <a:pt x="27914" y="13331"/>
                  </a:lnTo>
                  <a:lnTo>
                    <a:pt x="46888" y="2482"/>
                  </a:lnTo>
                  <a:lnTo>
                    <a:pt x="70138" y="0"/>
                  </a:lnTo>
                  <a:lnTo>
                    <a:pt x="92560" y="2797"/>
                  </a:lnTo>
                  <a:lnTo>
                    <a:pt x="118920" y="13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591253" y="2000414"/>
            <a:ext cx="115815" cy="189514"/>
            <a:chOff x="8591253" y="2000414"/>
            <a:chExt cx="115815" cy="189514"/>
          </a:xfrm>
        </p:grpSpPr>
        <p:sp>
          <p:nvSpPr>
            <p:cNvPr id="65" name="Freeform 64"/>
            <p:cNvSpPr/>
            <p:nvPr/>
          </p:nvSpPr>
          <p:spPr>
            <a:xfrm>
              <a:off x="8591253" y="2021471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115814" y="0"/>
                  </a:moveTo>
                  <a:lnTo>
                    <a:pt x="66316" y="55088"/>
                  </a:lnTo>
                  <a:lnTo>
                    <a:pt x="6876" y="10939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01782" y="2000414"/>
              <a:ext cx="105286" cy="189514"/>
            </a:xfrm>
            <a:custGeom>
              <a:avLst/>
              <a:gdLst/>
              <a:ahLst/>
              <a:cxnLst/>
              <a:rect l="0" t="0" r="0" b="0"/>
              <a:pathLst>
                <a:path w="105286" h="189514">
                  <a:moveTo>
                    <a:pt x="0" y="0"/>
                  </a:moveTo>
                  <a:lnTo>
                    <a:pt x="14654" y="53028"/>
                  </a:lnTo>
                  <a:lnTo>
                    <a:pt x="58868" y="115847"/>
                  </a:lnTo>
                  <a:lnTo>
                    <a:pt x="91532" y="165341"/>
                  </a:lnTo>
                  <a:lnTo>
                    <a:pt x="10528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496497" y="1905658"/>
            <a:ext cx="884395" cy="1000208"/>
            <a:chOff x="8496497" y="1905658"/>
            <a:chExt cx="884395" cy="1000208"/>
          </a:xfrm>
        </p:grpSpPr>
        <p:sp>
          <p:nvSpPr>
            <p:cNvPr id="68" name="Freeform 67"/>
            <p:cNvSpPr/>
            <p:nvPr/>
          </p:nvSpPr>
          <p:spPr>
            <a:xfrm>
              <a:off x="9170321" y="1916186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42114" y="0"/>
                  </a:moveTo>
                  <a:lnTo>
                    <a:pt x="27460" y="58617"/>
                  </a:lnTo>
                  <a:lnTo>
                    <a:pt x="21152" y="113961"/>
                  </a:lnTo>
                  <a:lnTo>
                    <a:pt x="14196" y="162968"/>
                  </a:lnTo>
                  <a:lnTo>
                    <a:pt x="10445" y="213363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043789" y="1905658"/>
              <a:ext cx="126533" cy="182156"/>
            </a:xfrm>
            <a:custGeom>
              <a:avLst/>
              <a:gdLst/>
              <a:ahLst/>
              <a:cxnLst/>
              <a:rect l="0" t="0" r="0" b="0"/>
              <a:pathLst>
                <a:path w="126533" h="182156">
                  <a:moveTo>
                    <a:pt x="126532" y="126342"/>
                  </a:moveTo>
                  <a:lnTo>
                    <a:pt x="91635" y="155650"/>
                  </a:lnTo>
                  <a:lnTo>
                    <a:pt x="31484" y="181986"/>
                  </a:lnTo>
                  <a:lnTo>
                    <a:pt x="22223" y="182155"/>
                  </a:lnTo>
                  <a:lnTo>
                    <a:pt x="5693" y="176104"/>
                  </a:lnTo>
                  <a:lnTo>
                    <a:pt x="1519" y="168875"/>
                  </a:lnTo>
                  <a:lnTo>
                    <a:pt x="0" y="148365"/>
                  </a:lnTo>
                  <a:lnTo>
                    <a:pt x="11617" y="88644"/>
                  </a:lnTo>
                  <a:lnTo>
                    <a:pt x="27215" y="25364"/>
                  </a:lnTo>
                  <a:lnTo>
                    <a:pt x="317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96497" y="2326798"/>
              <a:ext cx="884395" cy="63172"/>
            </a:xfrm>
            <a:custGeom>
              <a:avLst/>
              <a:gdLst/>
              <a:ahLst/>
              <a:cxnLst/>
              <a:rect l="0" t="0" r="0" b="0"/>
              <a:pathLst>
                <a:path w="884395" h="63172">
                  <a:moveTo>
                    <a:pt x="884394" y="0"/>
                  </a:moveTo>
                  <a:lnTo>
                    <a:pt x="855668" y="7235"/>
                  </a:lnTo>
                  <a:lnTo>
                    <a:pt x="806473" y="9552"/>
                  </a:lnTo>
                  <a:lnTo>
                    <a:pt x="754332" y="10239"/>
                  </a:lnTo>
                  <a:lnTo>
                    <a:pt x="700667" y="10442"/>
                  </a:lnTo>
                  <a:lnTo>
                    <a:pt x="643173" y="10503"/>
                  </a:lnTo>
                  <a:lnTo>
                    <a:pt x="591952" y="10521"/>
                  </a:lnTo>
                  <a:lnTo>
                    <a:pt x="529983" y="10526"/>
                  </a:lnTo>
                  <a:lnTo>
                    <a:pt x="480426" y="11697"/>
                  </a:lnTo>
                  <a:lnTo>
                    <a:pt x="421759" y="18861"/>
                  </a:lnTo>
                  <a:lnTo>
                    <a:pt x="365110" y="20623"/>
                  </a:lnTo>
                  <a:lnTo>
                    <a:pt x="308860" y="28206"/>
                  </a:lnTo>
                  <a:lnTo>
                    <a:pt x="263220" y="31754"/>
                  </a:lnTo>
                  <a:lnTo>
                    <a:pt x="202903" y="38524"/>
                  </a:lnTo>
                  <a:lnTo>
                    <a:pt x="141943" y="44524"/>
                  </a:lnTo>
                  <a:lnTo>
                    <a:pt x="90170" y="56628"/>
                  </a:lnTo>
                  <a:lnTo>
                    <a:pt x="31156" y="6187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082995" y="2536893"/>
              <a:ext cx="276840" cy="361507"/>
            </a:xfrm>
            <a:custGeom>
              <a:avLst/>
              <a:gdLst/>
              <a:ahLst/>
              <a:cxnLst/>
              <a:rect l="0" t="0" r="0" b="0"/>
              <a:pathLst>
                <a:path w="276840" h="361507">
                  <a:moveTo>
                    <a:pt x="97855" y="11003"/>
                  </a:moveTo>
                  <a:lnTo>
                    <a:pt x="77611" y="54966"/>
                  </a:lnTo>
                  <a:lnTo>
                    <a:pt x="72661" y="57859"/>
                  </a:lnTo>
                  <a:lnTo>
                    <a:pt x="68190" y="56278"/>
                  </a:lnTo>
                  <a:lnTo>
                    <a:pt x="64040" y="51715"/>
                  </a:lnTo>
                  <a:lnTo>
                    <a:pt x="62443" y="45163"/>
                  </a:lnTo>
                  <a:lnTo>
                    <a:pt x="63789" y="28525"/>
                  </a:lnTo>
                  <a:lnTo>
                    <a:pt x="71406" y="12551"/>
                  </a:lnTo>
                  <a:lnTo>
                    <a:pt x="76713" y="5016"/>
                  </a:lnTo>
                  <a:lnTo>
                    <a:pt x="84930" y="1163"/>
                  </a:lnTo>
                  <a:lnTo>
                    <a:pt x="106538" y="0"/>
                  </a:lnTo>
                  <a:lnTo>
                    <a:pt x="116512" y="3668"/>
                  </a:lnTo>
                  <a:lnTo>
                    <a:pt x="133833" y="17102"/>
                  </a:lnTo>
                  <a:lnTo>
                    <a:pt x="151149" y="44395"/>
                  </a:lnTo>
                  <a:lnTo>
                    <a:pt x="166310" y="86229"/>
                  </a:lnTo>
                  <a:lnTo>
                    <a:pt x="173638" y="138340"/>
                  </a:lnTo>
                  <a:lnTo>
                    <a:pt x="180414" y="199283"/>
                  </a:lnTo>
                  <a:lnTo>
                    <a:pt x="170409" y="244734"/>
                  </a:lnTo>
                  <a:lnTo>
                    <a:pt x="139356" y="304692"/>
                  </a:lnTo>
                  <a:lnTo>
                    <a:pt x="124489" y="325195"/>
                  </a:lnTo>
                  <a:lnTo>
                    <a:pt x="96388" y="348722"/>
                  </a:lnTo>
                  <a:lnTo>
                    <a:pt x="76145" y="359192"/>
                  </a:lnTo>
                  <a:lnTo>
                    <a:pt x="55451" y="361506"/>
                  </a:lnTo>
                  <a:lnTo>
                    <a:pt x="35725" y="357465"/>
                  </a:lnTo>
                  <a:lnTo>
                    <a:pt x="19158" y="347870"/>
                  </a:lnTo>
                  <a:lnTo>
                    <a:pt x="7116" y="332687"/>
                  </a:lnTo>
                  <a:lnTo>
                    <a:pt x="2268" y="323725"/>
                  </a:lnTo>
                  <a:lnTo>
                    <a:pt x="0" y="304408"/>
                  </a:lnTo>
                  <a:lnTo>
                    <a:pt x="1032" y="294344"/>
                  </a:lnTo>
                  <a:lnTo>
                    <a:pt x="5230" y="286465"/>
                  </a:lnTo>
                  <a:lnTo>
                    <a:pt x="19254" y="274590"/>
                  </a:lnTo>
                  <a:lnTo>
                    <a:pt x="58058" y="266918"/>
                  </a:lnTo>
                  <a:lnTo>
                    <a:pt x="121233" y="265495"/>
                  </a:lnTo>
                  <a:lnTo>
                    <a:pt x="173052" y="272146"/>
                  </a:lnTo>
                  <a:lnTo>
                    <a:pt x="228001" y="268217"/>
                  </a:lnTo>
                  <a:lnTo>
                    <a:pt x="276839" y="263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686010" y="249525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3821" y="27557"/>
                  </a:lnTo>
                  <a:lnTo>
                    <a:pt x="11179" y="86899"/>
                  </a:lnTo>
                  <a:lnTo>
                    <a:pt x="10656" y="149357"/>
                  </a:lnTo>
                  <a:lnTo>
                    <a:pt x="10566" y="198152"/>
                  </a:lnTo>
                  <a:lnTo>
                    <a:pt x="10535" y="258637"/>
                  </a:lnTo>
                  <a:lnTo>
                    <a:pt x="7410" y="31252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782966" y="2547896"/>
              <a:ext cx="221976" cy="357970"/>
            </a:xfrm>
            <a:custGeom>
              <a:avLst/>
              <a:gdLst/>
              <a:ahLst/>
              <a:cxnLst/>
              <a:rect l="0" t="0" r="0" b="0"/>
              <a:pathLst>
                <a:path w="221976" h="357970">
                  <a:moveTo>
                    <a:pt x="187314" y="0"/>
                  </a:moveTo>
                  <a:lnTo>
                    <a:pt x="176135" y="11178"/>
                  </a:lnTo>
                  <a:lnTo>
                    <a:pt x="158169" y="16667"/>
                  </a:lnTo>
                  <a:lnTo>
                    <a:pt x="135756" y="17936"/>
                  </a:lnTo>
                  <a:lnTo>
                    <a:pt x="82171" y="6146"/>
                  </a:lnTo>
                  <a:lnTo>
                    <a:pt x="44896" y="1821"/>
                  </a:lnTo>
                  <a:lnTo>
                    <a:pt x="24191" y="7049"/>
                  </a:lnTo>
                  <a:lnTo>
                    <a:pt x="15394" y="11718"/>
                  </a:lnTo>
                  <a:lnTo>
                    <a:pt x="9530" y="19510"/>
                  </a:lnTo>
                  <a:lnTo>
                    <a:pt x="3013" y="40646"/>
                  </a:lnTo>
                  <a:lnTo>
                    <a:pt x="0" y="91174"/>
                  </a:lnTo>
                  <a:lnTo>
                    <a:pt x="6337" y="142402"/>
                  </a:lnTo>
                  <a:lnTo>
                    <a:pt x="7002" y="158106"/>
                  </a:lnTo>
                  <a:lnTo>
                    <a:pt x="10953" y="166235"/>
                  </a:lnTo>
                  <a:lnTo>
                    <a:pt x="17098" y="169315"/>
                  </a:lnTo>
                  <a:lnTo>
                    <a:pt x="24704" y="169029"/>
                  </a:lnTo>
                  <a:lnTo>
                    <a:pt x="39393" y="162471"/>
                  </a:lnTo>
                  <a:lnTo>
                    <a:pt x="73477" y="139198"/>
                  </a:lnTo>
                  <a:lnTo>
                    <a:pt x="109260" y="130151"/>
                  </a:lnTo>
                  <a:lnTo>
                    <a:pt x="143910" y="133060"/>
                  </a:lnTo>
                  <a:lnTo>
                    <a:pt x="176403" y="146920"/>
                  </a:lnTo>
                  <a:lnTo>
                    <a:pt x="202668" y="171434"/>
                  </a:lnTo>
                  <a:lnTo>
                    <a:pt x="219679" y="200924"/>
                  </a:lnTo>
                  <a:lnTo>
                    <a:pt x="221975" y="224610"/>
                  </a:lnTo>
                  <a:lnTo>
                    <a:pt x="213918" y="272355"/>
                  </a:lnTo>
                  <a:lnTo>
                    <a:pt x="198836" y="304916"/>
                  </a:lnTo>
                  <a:lnTo>
                    <a:pt x="173960" y="331201"/>
                  </a:lnTo>
                  <a:lnTo>
                    <a:pt x="144362" y="348218"/>
                  </a:lnTo>
                  <a:lnTo>
                    <a:pt x="94515" y="356043"/>
                  </a:lnTo>
                  <a:lnTo>
                    <a:pt x="48967" y="357589"/>
                  </a:lnTo>
                  <a:lnTo>
                    <a:pt x="293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8707067" y="989678"/>
            <a:ext cx="208113" cy="276651"/>
          </a:xfrm>
          <a:custGeom>
            <a:avLst/>
            <a:gdLst/>
            <a:ahLst/>
            <a:cxnLst/>
            <a:rect l="0" t="0" r="0" b="0"/>
            <a:pathLst>
              <a:path w="208113" h="276651">
                <a:moveTo>
                  <a:pt x="105285" y="0"/>
                </a:moveTo>
                <a:lnTo>
                  <a:pt x="50198" y="49498"/>
                </a:lnTo>
                <a:lnTo>
                  <a:pt x="27379" y="57094"/>
                </a:lnTo>
                <a:lnTo>
                  <a:pt x="14744" y="59120"/>
                </a:lnTo>
                <a:lnTo>
                  <a:pt x="8659" y="58131"/>
                </a:lnTo>
                <a:lnTo>
                  <a:pt x="6942" y="55132"/>
                </a:lnTo>
                <a:lnTo>
                  <a:pt x="8138" y="50792"/>
                </a:lnTo>
                <a:lnTo>
                  <a:pt x="20999" y="33507"/>
                </a:lnTo>
                <a:lnTo>
                  <a:pt x="45216" y="19157"/>
                </a:lnTo>
                <a:lnTo>
                  <a:pt x="80208" y="13085"/>
                </a:lnTo>
                <a:lnTo>
                  <a:pt x="103499" y="17904"/>
                </a:lnTo>
                <a:lnTo>
                  <a:pt x="114623" y="22465"/>
                </a:lnTo>
                <a:lnTo>
                  <a:pt x="130102" y="36891"/>
                </a:lnTo>
                <a:lnTo>
                  <a:pt x="135868" y="45651"/>
                </a:lnTo>
                <a:lnTo>
                  <a:pt x="139155" y="64743"/>
                </a:lnTo>
                <a:lnTo>
                  <a:pt x="138393" y="74748"/>
                </a:lnTo>
                <a:lnTo>
                  <a:pt x="134377" y="82587"/>
                </a:lnTo>
                <a:lnTo>
                  <a:pt x="98631" y="113244"/>
                </a:lnTo>
                <a:lnTo>
                  <a:pt x="97340" y="116440"/>
                </a:lnTo>
                <a:lnTo>
                  <a:pt x="99989" y="117401"/>
                </a:lnTo>
                <a:lnTo>
                  <a:pt x="113459" y="117689"/>
                </a:lnTo>
                <a:lnTo>
                  <a:pt x="146182" y="125598"/>
                </a:lnTo>
                <a:lnTo>
                  <a:pt x="167916" y="136150"/>
                </a:lnTo>
                <a:lnTo>
                  <a:pt x="183034" y="151758"/>
                </a:lnTo>
                <a:lnTo>
                  <a:pt x="202272" y="190374"/>
                </a:lnTo>
                <a:lnTo>
                  <a:pt x="208112" y="226943"/>
                </a:lnTo>
                <a:lnTo>
                  <a:pt x="203238" y="247483"/>
                </a:lnTo>
                <a:lnTo>
                  <a:pt x="198663" y="256236"/>
                </a:lnTo>
                <a:lnTo>
                  <a:pt x="184222" y="269081"/>
                </a:lnTo>
                <a:lnTo>
                  <a:pt x="175457" y="274144"/>
                </a:lnTo>
                <a:lnTo>
                  <a:pt x="153240" y="276650"/>
                </a:lnTo>
                <a:lnTo>
                  <a:pt x="100850" y="268727"/>
                </a:lnTo>
                <a:lnTo>
                  <a:pt x="46611" y="254727"/>
                </a:lnTo>
                <a:lnTo>
                  <a:pt x="0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7454176" y="3032207"/>
            <a:ext cx="777300" cy="1526633"/>
            <a:chOff x="7454176" y="3032207"/>
            <a:chExt cx="777300" cy="1526633"/>
          </a:xfrm>
        </p:grpSpPr>
        <p:sp>
          <p:nvSpPr>
            <p:cNvPr id="76" name="Freeform 75"/>
            <p:cNvSpPr/>
            <p:nvPr/>
          </p:nvSpPr>
          <p:spPr>
            <a:xfrm>
              <a:off x="7706860" y="3392798"/>
              <a:ext cx="182750" cy="275261"/>
            </a:xfrm>
            <a:custGeom>
              <a:avLst/>
              <a:gdLst/>
              <a:ahLst/>
              <a:cxnLst/>
              <a:rect l="0" t="0" r="0" b="0"/>
              <a:pathLst>
                <a:path w="182750" h="275261">
                  <a:moveTo>
                    <a:pt x="73699" y="7906"/>
                  </a:moveTo>
                  <a:lnTo>
                    <a:pt x="12826" y="42234"/>
                  </a:lnTo>
                  <a:lnTo>
                    <a:pt x="5041" y="48339"/>
                  </a:lnTo>
                  <a:lnTo>
                    <a:pt x="2191" y="48900"/>
                  </a:lnTo>
                  <a:lnTo>
                    <a:pt x="2630" y="45764"/>
                  </a:lnTo>
                  <a:lnTo>
                    <a:pt x="9358" y="34090"/>
                  </a:lnTo>
                  <a:lnTo>
                    <a:pt x="20147" y="21104"/>
                  </a:lnTo>
                  <a:lnTo>
                    <a:pt x="44964" y="6228"/>
                  </a:lnTo>
                  <a:lnTo>
                    <a:pt x="80133" y="0"/>
                  </a:lnTo>
                  <a:lnTo>
                    <a:pt x="100345" y="4782"/>
                  </a:lnTo>
                  <a:lnTo>
                    <a:pt x="109010" y="9333"/>
                  </a:lnTo>
                  <a:lnTo>
                    <a:pt x="121759" y="23748"/>
                  </a:lnTo>
                  <a:lnTo>
                    <a:pt x="126795" y="32506"/>
                  </a:lnTo>
                  <a:lnTo>
                    <a:pt x="127814" y="40684"/>
                  </a:lnTo>
                  <a:lnTo>
                    <a:pt x="122707" y="56009"/>
                  </a:lnTo>
                  <a:lnTo>
                    <a:pt x="106677" y="77791"/>
                  </a:lnTo>
                  <a:lnTo>
                    <a:pt x="81521" y="99063"/>
                  </a:lnTo>
                  <a:lnTo>
                    <a:pt x="80084" y="102602"/>
                  </a:lnTo>
                  <a:lnTo>
                    <a:pt x="83805" y="103793"/>
                  </a:lnTo>
                  <a:lnTo>
                    <a:pt x="90965" y="103416"/>
                  </a:lnTo>
                  <a:lnTo>
                    <a:pt x="117809" y="114064"/>
                  </a:lnTo>
                  <a:lnTo>
                    <a:pt x="147990" y="132037"/>
                  </a:lnTo>
                  <a:lnTo>
                    <a:pt x="162479" y="148473"/>
                  </a:lnTo>
                  <a:lnTo>
                    <a:pt x="181313" y="193210"/>
                  </a:lnTo>
                  <a:lnTo>
                    <a:pt x="182749" y="216606"/>
                  </a:lnTo>
                  <a:lnTo>
                    <a:pt x="181494" y="227758"/>
                  </a:lnTo>
                  <a:lnTo>
                    <a:pt x="170741" y="246388"/>
                  </a:lnTo>
                  <a:lnTo>
                    <a:pt x="162961" y="254631"/>
                  </a:lnTo>
                  <a:lnTo>
                    <a:pt x="141836" y="263791"/>
                  </a:lnTo>
                  <a:lnTo>
                    <a:pt x="90148" y="275260"/>
                  </a:lnTo>
                  <a:lnTo>
                    <a:pt x="48808" y="274166"/>
                  </a:lnTo>
                  <a:lnTo>
                    <a:pt x="0" y="2605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850969" y="3279404"/>
              <a:ext cx="194610" cy="319611"/>
            </a:xfrm>
            <a:custGeom>
              <a:avLst/>
              <a:gdLst/>
              <a:ahLst/>
              <a:cxnLst/>
              <a:rect l="0" t="0" r="0" b="0"/>
              <a:pathLst>
                <a:path w="194610" h="319611">
                  <a:moveTo>
                    <a:pt x="192803" y="110772"/>
                  </a:moveTo>
                  <a:lnTo>
                    <a:pt x="150141" y="164886"/>
                  </a:lnTo>
                  <a:lnTo>
                    <a:pt x="123927" y="216251"/>
                  </a:lnTo>
                  <a:lnTo>
                    <a:pt x="105239" y="274314"/>
                  </a:lnTo>
                  <a:lnTo>
                    <a:pt x="104362" y="298101"/>
                  </a:lnTo>
                  <a:lnTo>
                    <a:pt x="105767" y="309357"/>
                  </a:lnTo>
                  <a:lnTo>
                    <a:pt x="110212" y="315692"/>
                  </a:lnTo>
                  <a:lnTo>
                    <a:pt x="116685" y="318745"/>
                  </a:lnTo>
                  <a:lnTo>
                    <a:pt x="124510" y="319610"/>
                  </a:lnTo>
                  <a:lnTo>
                    <a:pt x="142564" y="314333"/>
                  </a:lnTo>
                  <a:lnTo>
                    <a:pt x="169339" y="298208"/>
                  </a:lnTo>
                  <a:lnTo>
                    <a:pt x="183545" y="284154"/>
                  </a:lnTo>
                  <a:lnTo>
                    <a:pt x="193757" y="266209"/>
                  </a:lnTo>
                  <a:lnTo>
                    <a:pt x="194609" y="256511"/>
                  </a:lnTo>
                  <a:lnTo>
                    <a:pt x="189316" y="236376"/>
                  </a:lnTo>
                  <a:lnTo>
                    <a:pt x="173183" y="210899"/>
                  </a:lnTo>
                  <a:lnTo>
                    <a:pt x="157177" y="198946"/>
                  </a:lnTo>
                  <a:lnTo>
                    <a:pt x="96346" y="161599"/>
                  </a:lnTo>
                  <a:lnTo>
                    <a:pt x="48300" y="139461"/>
                  </a:lnTo>
                  <a:lnTo>
                    <a:pt x="17900" y="113709"/>
                  </a:lnTo>
                  <a:lnTo>
                    <a:pt x="2029" y="87466"/>
                  </a:lnTo>
                  <a:lnTo>
                    <a:pt x="0" y="67658"/>
                  </a:lnTo>
                  <a:lnTo>
                    <a:pt x="4167" y="48326"/>
                  </a:lnTo>
                  <a:lnTo>
                    <a:pt x="13819" y="31936"/>
                  </a:lnTo>
                  <a:lnTo>
                    <a:pt x="37995" y="9554"/>
                  </a:lnTo>
                  <a:lnTo>
                    <a:pt x="63558" y="1445"/>
                  </a:lnTo>
                  <a:lnTo>
                    <a:pt x="104595" y="0"/>
                  </a:lnTo>
                  <a:lnTo>
                    <a:pt x="126693" y="5388"/>
                  </a:lnTo>
                  <a:lnTo>
                    <a:pt x="144314" y="15581"/>
                  </a:lnTo>
                  <a:lnTo>
                    <a:pt x="171746" y="47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75233" y="3853430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1952" y="6333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464704" y="3832373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0" y="0"/>
                  </a:moveTo>
                  <a:lnTo>
                    <a:pt x="9576" y="24046"/>
                  </a:lnTo>
                  <a:lnTo>
                    <a:pt x="52998" y="85121"/>
                  </a:lnTo>
                  <a:lnTo>
                    <a:pt x="86455" y="141238"/>
                  </a:lnTo>
                  <a:lnTo>
                    <a:pt x="10528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06901" y="3716559"/>
              <a:ext cx="168457" cy="258871"/>
            </a:xfrm>
            <a:custGeom>
              <a:avLst/>
              <a:gdLst/>
              <a:ahLst/>
              <a:cxnLst/>
              <a:rect l="0" t="0" r="0" b="0"/>
              <a:pathLst>
                <a:path w="168457" h="258871">
                  <a:moveTo>
                    <a:pt x="168456" y="0"/>
                  </a:moveTo>
                  <a:lnTo>
                    <a:pt x="130978" y="8334"/>
                  </a:lnTo>
                  <a:lnTo>
                    <a:pt x="79554" y="10095"/>
                  </a:lnTo>
                  <a:lnTo>
                    <a:pt x="43849" y="15989"/>
                  </a:lnTo>
                  <a:lnTo>
                    <a:pt x="36252" y="23528"/>
                  </a:lnTo>
                  <a:lnTo>
                    <a:pt x="27810" y="47502"/>
                  </a:lnTo>
                  <a:lnTo>
                    <a:pt x="28647" y="82705"/>
                  </a:lnTo>
                  <a:lnTo>
                    <a:pt x="36304" y="115362"/>
                  </a:lnTo>
                  <a:lnTo>
                    <a:pt x="42920" y="120192"/>
                  </a:lnTo>
                  <a:lnTo>
                    <a:pt x="52010" y="121072"/>
                  </a:lnTo>
                  <a:lnTo>
                    <a:pt x="73419" y="119321"/>
                  </a:lnTo>
                  <a:lnTo>
                    <a:pt x="126305" y="130776"/>
                  </a:lnTo>
                  <a:lnTo>
                    <a:pt x="152328" y="146243"/>
                  </a:lnTo>
                  <a:lnTo>
                    <a:pt x="157704" y="154817"/>
                  </a:lnTo>
                  <a:lnTo>
                    <a:pt x="163677" y="176823"/>
                  </a:lnTo>
                  <a:lnTo>
                    <a:pt x="160093" y="199081"/>
                  </a:lnTo>
                  <a:lnTo>
                    <a:pt x="144921" y="228223"/>
                  </a:lnTo>
                  <a:lnTo>
                    <a:pt x="138728" y="236377"/>
                  </a:lnTo>
                  <a:lnTo>
                    <a:pt x="116249" y="248556"/>
                  </a:lnTo>
                  <a:lnTo>
                    <a:pt x="73829" y="258870"/>
                  </a:lnTo>
                  <a:lnTo>
                    <a:pt x="34744" y="25880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54176" y="4054532"/>
              <a:ext cx="736996" cy="19997"/>
            </a:xfrm>
            <a:custGeom>
              <a:avLst/>
              <a:gdLst/>
              <a:ahLst/>
              <a:cxnLst/>
              <a:rect l="0" t="0" r="0" b="0"/>
              <a:pathLst>
                <a:path w="736996" h="19997">
                  <a:moveTo>
                    <a:pt x="736995" y="19996"/>
                  </a:moveTo>
                  <a:lnTo>
                    <a:pt x="678377" y="10931"/>
                  </a:lnTo>
                  <a:lnTo>
                    <a:pt x="621864" y="2521"/>
                  </a:lnTo>
                  <a:lnTo>
                    <a:pt x="565622" y="0"/>
                  </a:lnTo>
                  <a:lnTo>
                    <a:pt x="503333" y="423"/>
                  </a:lnTo>
                  <a:lnTo>
                    <a:pt x="457280" y="4668"/>
                  </a:lnTo>
                  <a:lnTo>
                    <a:pt x="409516" y="7334"/>
                  </a:lnTo>
                  <a:lnTo>
                    <a:pt x="360991" y="8519"/>
                  </a:lnTo>
                  <a:lnTo>
                    <a:pt x="312129" y="9046"/>
                  </a:lnTo>
                  <a:lnTo>
                    <a:pt x="263116" y="9280"/>
                  </a:lnTo>
                  <a:lnTo>
                    <a:pt x="214036" y="10554"/>
                  </a:lnTo>
                  <a:lnTo>
                    <a:pt x="164927" y="15020"/>
                  </a:lnTo>
                  <a:lnTo>
                    <a:pt x="108009" y="18522"/>
                  </a:lnTo>
                  <a:lnTo>
                    <a:pt x="55919" y="19560"/>
                  </a:lnTo>
                  <a:lnTo>
                    <a:pt x="0" y="19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972338" y="4158756"/>
              <a:ext cx="259138" cy="332220"/>
            </a:xfrm>
            <a:custGeom>
              <a:avLst/>
              <a:gdLst/>
              <a:ahLst/>
              <a:cxnLst/>
              <a:rect l="0" t="0" r="0" b="0"/>
              <a:pathLst>
                <a:path w="259138" h="332220">
                  <a:moveTo>
                    <a:pt x="145133" y="21057"/>
                  </a:moveTo>
                  <a:lnTo>
                    <a:pt x="101170" y="41300"/>
                  </a:lnTo>
                  <a:lnTo>
                    <a:pt x="54341" y="80955"/>
                  </a:lnTo>
                  <a:lnTo>
                    <a:pt x="27070" y="117247"/>
                  </a:lnTo>
                  <a:lnTo>
                    <a:pt x="5382" y="168645"/>
                  </a:lnTo>
                  <a:lnTo>
                    <a:pt x="0" y="211276"/>
                  </a:lnTo>
                  <a:lnTo>
                    <a:pt x="3995" y="249774"/>
                  </a:lnTo>
                  <a:lnTo>
                    <a:pt x="18176" y="288996"/>
                  </a:lnTo>
                  <a:lnTo>
                    <a:pt x="36845" y="310157"/>
                  </a:lnTo>
                  <a:lnTo>
                    <a:pt x="48375" y="319075"/>
                  </a:lnTo>
                  <a:lnTo>
                    <a:pt x="76784" y="328985"/>
                  </a:lnTo>
                  <a:lnTo>
                    <a:pt x="106567" y="332219"/>
                  </a:lnTo>
                  <a:lnTo>
                    <a:pt x="165271" y="321794"/>
                  </a:lnTo>
                  <a:lnTo>
                    <a:pt x="191914" y="306436"/>
                  </a:lnTo>
                  <a:lnTo>
                    <a:pt x="236174" y="251857"/>
                  </a:lnTo>
                  <a:lnTo>
                    <a:pt x="251787" y="220854"/>
                  </a:lnTo>
                  <a:lnTo>
                    <a:pt x="259137" y="170531"/>
                  </a:lnTo>
                  <a:lnTo>
                    <a:pt x="257469" y="112411"/>
                  </a:lnTo>
                  <a:lnTo>
                    <a:pt x="246268" y="68402"/>
                  </a:lnTo>
                  <a:lnTo>
                    <a:pt x="233366" y="45609"/>
                  </a:lnTo>
                  <a:lnTo>
                    <a:pt x="199606" y="15031"/>
                  </a:lnTo>
                  <a:lnTo>
                    <a:pt x="17671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699624" y="3032207"/>
              <a:ext cx="7237" cy="242156"/>
            </a:xfrm>
            <a:custGeom>
              <a:avLst/>
              <a:gdLst/>
              <a:ahLst/>
              <a:cxnLst/>
              <a:rect l="0" t="0" r="0" b="0"/>
              <a:pathLst>
                <a:path w="7237" h="242156">
                  <a:moveTo>
                    <a:pt x="7236" y="0"/>
                  </a:moveTo>
                  <a:lnTo>
                    <a:pt x="0" y="27556"/>
                  </a:lnTo>
                  <a:lnTo>
                    <a:pt x="478" y="83779"/>
                  </a:lnTo>
                  <a:lnTo>
                    <a:pt x="5901" y="140291"/>
                  </a:lnTo>
                  <a:lnTo>
                    <a:pt x="6973" y="195345"/>
                  </a:lnTo>
                  <a:lnTo>
                    <a:pt x="7236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69779" y="3053264"/>
              <a:ext cx="147610" cy="149681"/>
            </a:xfrm>
            <a:custGeom>
              <a:avLst/>
              <a:gdLst/>
              <a:ahLst/>
              <a:cxnLst/>
              <a:rect l="0" t="0" r="0" b="0"/>
              <a:pathLst>
                <a:path w="147610" h="149681">
                  <a:moveTo>
                    <a:pt x="147609" y="94756"/>
                  </a:moveTo>
                  <a:lnTo>
                    <a:pt x="86499" y="121120"/>
                  </a:lnTo>
                  <a:lnTo>
                    <a:pt x="32067" y="149065"/>
                  </a:lnTo>
                  <a:lnTo>
                    <a:pt x="22618" y="149680"/>
                  </a:lnTo>
                  <a:lnTo>
                    <a:pt x="5881" y="144123"/>
                  </a:lnTo>
                  <a:lnTo>
                    <a:pt x="1651" y="138196"/>
                  </a:lnTo>
                  <a:lnTo>
                    <a:pt x="0" y="130735"/>
                  </a:lnTo>
                  <a:lnTo>
                    <a:pt x="182" y="67779"/>
                  </a:lnTo>
                  <a:lnTo>
                    <a:pt x="205" y="20104"/>
                  </a:lnTo>
                  <a:lnTo>
                    <a:pt x="2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69989" y="4190342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42114" y="0"/>
                  </a:moveTo>
                  <a:lnTo>
                    <a:pt x="30936" y="16767"/>
                  </a:lnTo>
                  <a:lnTo>
                    <a:pt x="23008" y="77921"/>
                  </a:lnTo>
                  <a:lnTo>
                    <a:pt x="20466" y="130062"/>
                  </a:lnTo>
                  <a:lnTo>
                    <a:pt x="13993" y="182556"/>
                  </a:lnTo>
                  <a:lnTo>
                    <a:pt x="10386" y="233985"/>
                  </a:lnTo>
                  <a:lnTo>
                    <a:pt x="2398" y="290757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66904" y="4145822"/>
              <a:ext cx="149155" cy="413018"/>
            </a:xfrm>
            <a:custGeom>
              <a:avLst/>
              <a:gdLst/>
              <a:ahLst/>
              <a:cxnLst/>
              <a:rect l="0" t="0" r="0" b="0"/>
              <a:pathLst>
                <a:path w="149155" h="413018">
                  <a:moveTo>
                    <a:pt x="124184" y="139276"/>
                  </a:moveTo>
                  <a:lnTo>
                    <a:pt x="139825" y="112890"/>
                  </a:lnTo>
                  <a:lnTo>
                    <a:pt x="147903" y="89724"/>
                  </a:lnTo>
                  <a:lnTo>
                    <a:pt x="149154" y="66950"/>
                  </a:lnTo>
                  <a:lnTo>
                    <a:pt x="144640" y="45130"/>
                  </a:lnTo>
                  <a:lnTo>
                    <a:pt x="134836" y="23734"/>
                  </a:lnTo>
                  <a:lnTo>
                    <a:pt x="119559" y="8765"/>
                  </a:lnTo>
                  <a:lnTo>
                    <a:pt x="110572" y="3136"/>
                  </a:lnTo>
                  <a:lnTo>
                    <a:pt x="88109" y="0"/>
                  </a:lnTo>
                  <a:lnTo>
                    <a:pt x="64866" y="3676"/>
                  </a:lnTo>
                  <a:lnTo>
                    <a:pt x="46738" y="13109"/>
                  </a:lnTo>
                  <a:lnTo>
                    <a:pt x="34001" y="28220"/>
                  </a:lnTo>
                  <a:lnTo>
                    <a:pt x="8773" y="87051"/>
                  </a:lnTo>
                  <a:lnTo>
                    <a:pt x="2699" y="110216"/>
                  </a:lnTo>
                  <a:lnTo>
                    <a:pt x="0" y="140009"/>
                  </a:lnTo>
                  <a:lnTo>
                    <a:pt x="5040" y="166508"/>
                  </a:lnTo>
                  <a:lnTo>
                    <a:pt x="21032" y="198038"/>
                  </a:lnTo>
                  <a:lnTo>
                    <a:pt x="27340" y="206526"/>
                  </a:lnTo>
                  <a:lnTo>
                    <a:pt x="35055" y="209846"/>
                  </a:lnTo>
                  <a:lnTo>
                    <a:pt x="43708" y="209719"/>
                  </a:lnTo>
                  <a:lnTo>
                    <a:pt x="61511" y="203340"/>
                  </a:lnTo>
                  <a:lnTo>
                    <a:pt x="84687" y="185424"/>
                  </a:lnTo>
                  <a:lnTo>
                    <a:pt x="105202" y="158409"/>
                  </a:lnTo>
                  <a:lnTo>
                    <a:pt x="128429" y="96776"/>
                  </a:lnTo>
                  <a:lnTo>
                    <a:pt x="128184" y="96905"/>
                  </a:lnTo>
                  <a:lnTo>
                    <a:pt x="126851" y="100500"/>
                  </a:lnTo>
                  <a:lnTo>
                    <a:pt x="123541" y="148298"/>
                  </a:lnTo>
                  <a:lnTo>
                    <a:pt x="115934" y="198231"/>
                  </a:lnTo>
                  <a:lnTo>
                    <a:pt x="107441" y="256960"/>
                  </a:lnTo>
                  <a:lnTo>
                    <a:pt x="103235" y="315305"/>
                  </a:lnTo>
                  <a:lnTo>
                    <a:pt x="95047" y="371359"/>
                  </a:lnTo>
                  <a:lnTo>
                    <a:pt x="92599" y="413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6611904" y="727441"/>
            <a:ext cx="228608" cy="470036"/>
          </a:xfrm>
          <a:custGeom>
            <a:avLst/>
            <a:gdLst/>
            <a:ahLst/>
            <a:cxnLst/>
            <a:rect l="0" t="0" r="0" b="0"/>
            <a:pathLst>
              <a:path w="228608" h="470036">
                <a:moveTo>
                  <a:pt x="210562" y="9553"/>
                </a:moveTo>
                <a:lnTo>
                  <a:pt x="148469" y="3964"/>
                </a:lnTo>
                <a:lnTo>
                  <a:pt x="97084" y="0"/>
                </a:lnTo>
                <a:lnTo>
                  <a:pt x="44995" y="2337"/>
                </a:lnTo>
                <a:lnTo>
                  <a:pt x="33503" y="4743"/>
                </a:lnTo>
                <a:lnTo>
                  <a:pt x="14496" y="19893"/>
                </a:lnTo>
                <a:lnTo>
                  <a:pt x="6152" y="30485"/>
                </a:lnTo>
                <a:lnTo>
                  <a:pt x="0" y="54731"/>
                </a:lnTo>
                <a:lnTo>
                  <a:pt x="5583" y="114014"/>
                </a:lnTo>
                <a:lnTo>
                  <a:pt x="9546" y="174814"/>
                </a:lnTo>
                <a:lnTo>
                  <a:pt x="10232" y="223596"/>
                </a:lnTo>
                <a:lnTo>
                  <a:pt x="11604" y="260017"/>
                </a:lnTo>
                <a:lnTo>
                  <a:pt x="13583" y="260757"/>
                </a:lnTo>
                <a:lnTo>
                  <a:pt x="49921" y="222930"/>
                </a:lnTo>
                <a:lnTo>
                  <a:pt x="69756" y="215521"/>
                </a:lnTo>
                <a:lnTo>
                  <a:pt x="94169" y="213399"/>
                </a:lnTo>
                <a:lnTo>
                  <a:pt x="133051" y="219951"/>
                </a:lnTo>
                <a:lnTo>
                  <a:pt x="156226" y="230185"/>
                </a:lnTo>
                <a:lnTo>
                  <a:pt x="183414" y="254690"/>
                </a:lnTo>
                <a:lnTo>
                  <a:pt x="217631" y="304744"/>
                </a:lnTo>
                <a:lnTo>
                  <a:pt x="225402" y="327922"/>
                </a:lnTo>
                <a:lnTo>
                  <a:pt x="228607" y="371517"/>
                </a:lnTo>
                <a:lnTo>
                  <a:pt x="225212" y="396204"/>
                </a:lnTo>
                <a:lnTo>
                  <a:pt x="216683" y="415755"/>
                </a:lnTo>
                <a:lnTo>
                  <a:pt x="192144" y="447370"/>
                </a:lnTo>
                <a:lnTo>
                  <a:pt x="166110" y="463450"/>
                </a:lnTo>
                <a:lnTo>
                  <a:pt x="124992" y="470035"/>
                </a:lnTo>
                <a:lnTo>
                  <a:pt x="75764" y="466397"/>
                </a:lnTo>
                <a:lnTo>
                  <a:pt x="50826" y="457870"/>
                </a:lnTo>
                <a:lnTo>
                  <a:pt x="21049" y="44122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5222134" y="3378911"/>
            <a:ext cx="1389763" cy="1315784"/>
            <a:chOff x="5222134" y="3378911"/>
            <a:chExt cx="1389763" cy="1315784"/>
          </a:xfrm>
        </p:grpSpPr>
        <p:sp>
          <p:nvSpPr>
            <p:cNvPr id="89" name="Freeform 88"/>
            <p:cNvSpPr/>
            <p:nvPr/>
          </p:nvSpPr>
          <p:spPr>
            <a:xfrm>
              <a:off x="5664331" y="3442818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5997" y="58617"/>
                  </a:lnTo>
                  <a:lnTo>
                    <a:pt x="22521" y="104586"/>
                  </a:lnTo>
                  <a:lnTo>
                    <a:pt x="21491" y="160840"/>
                  </a:lnTo>
                  <a:lnTo>
                    <a:pt x="21186" y="210783"/>
                  </a:lnTo>
                  <a:lnTo>
                    <a:pt x="21095" y="266395"/>
                  </a:lnTo>
                  <a:lnTo>
                    <a:pt x="13829" y="326362"/>
                  </a:lnTo>
                  <a:lnTo>
                    <a:pt x="10337" y="378630"/>
                  </a:lnTo>
                  <a:lnTo>
                    <a:pt x="2389" y="42327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940692" y="3378911"/>
              <a:ext cx="190218" cy="432406"/>
            </a:xfrm>
            <a:custGeom>
              <a:avLst/>
              <a:gdLst/>
              <a:ahLst/>
              <a:cxnLst/>
              <a:rect l="0" t="0" r="0" b="0"/>
              <a:pathLst>
                <a:path w="190218" h="432406">
                  <a:moveTo>
                    <a:pt x="176365" y="95493"/>
                  </a:moveTo>
                  <a:lnTo>
                    <a:pt x="176365" y="73136"/>
                  </a:lnTo>
                  <a:lnTo>
                    <a:pt x="170126" y="55921"/>
                  </a:lnTo>
                  <a:lnTo>
                    <a:pt x="147056" y="25805"/>
                  </a:lnTo>
                  <a:lnTo>
                    <a:pt x="121277" y="4394"/>
                  </a:lnTo>
                  <a:lnTo>
                    <a:pt x="111564" y="835"/>
                  </a:lnTo>
                  <a:lnTo>
                    <a:pt x="91412" y="0"/>
                  </a:lnTo>
                  <a:lnTo>
                    <a:pt x="60337" y="6108"/>
                  </a:lnTo>
                  <a:lnTo>
                    <a:pt x="52220" y="11336"/>
                  </a:lnTo>
                  <a:lnTo>
                    <a:pt x="34036" y="36632"/>
                  </a:lnTo>
                  <a:lnTo>
                    <a:pt x="6222" y="94443"/>
                  </a:lnTo>
                  <a:lnTo>
                    <a:pt x="0" y="132356"/>
                  </a:lnTo>
                  <a:lnTo>
                    <a:pt x="3745" y="167637"/>
                  </a:lnTo>
                  <a:lnTo>
                    <a:pt x="17853" y="200317"/>
                  </a:lnTo>
                  <a:lnTo>
                    <a:pt x="27407" y="206320"/>
                  </a:lnTo>
                  <a:lnTo>
                    <a:pt x="53619" y="209870"/>
                  </a:lnTo>
                  <a:lnTo>
                    <a:pt x="75407" y="204429"/>
                  </a:lnTo>
                  <a:lnTo>
                    <a:pt x="108460" y="181872"/>
                  </a:lnTo>
                  <a:lnTo>
                    <a:pt x="157576" y="123295"/>
                  </a:lnTo>
                  <a:lnTo>
                    <a:pt x="179249" y="73937"/>
                  </a:lnTo>
                  <a:lnTo>
                    <a:pt x="182967" y="70594"/>
                  </a:lnTo>
                  <a:lnTo>
                    <a:pt x="186615" y="71875"/>
                  </a:lnTo>
                  <a:lnTo>
                    <a:pt x="190217" y="76238"/>
                  </a:lnTo>
                  <a:lnTo>
                    <a:pt x="188763" y="133673"/>
                  </a:lnTo>
                  <a:lnTo>
                    <a:pt x="187447" y="189864"/>
                  </a:lnTo>
                  <a:lnTo>
                    <a:pt x="187058" y="239528"/>
                  </a:lnTo>
                  <a:lnTo>
                    <a:pt x="186942" y="296487"/>
                  </a:lnTo>
                  <a:lnTo>
                    <a:pt x="186908" y="349759"/>
                  </a:lnTo>
                  <a:lnTo>
                    <a:pt x="186896" y="404034"/>
                  </a:lnTo>
                  <a:lnTo>
                    <a:pt x="186893" y="432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01325" y="3390176"/>
              <a:ext cx="298187" cy="417177"/>
            </a:xfrm>
            <a:custGeom>
              <a:avLst/>
              <a:gdLst/>
              <a:ahLst/>
              <a:cxnLst/>
              <a:rect l="0" t="0" r="0" b="0"/>
              <a:pathLst>
                <a:path w="298187" h="417177">
                  <a:moveTo>
                    <a:pt x="142115" y="0"/>
                  </a:moveTo>
                  <a:lnTo>
                    <a:pt x="118069" y="9575"/>
                  </a:lnTo>
                  <a:lnTo>
                    <a:pt x="96646" y="27533"/>
                  </a:lnTo>
                  <a:lnTo>
                    <a:pt x="54391" y="85966"/>
                  </a:lnTo>
                  <a:lnTo>
                    <a:pt x="26304" y="137907"/>
                  </a:lnTo>
                  <a:lnTo>
                    <a:pt x="14604" y="166577"/>
                  </a:lnTo>
                  <a:lnTo>
                    <a:pt x="3974" y="229523"/>
                  </a:lnTo>
                  <a:lnTo>
                    <a:pt x="0" y="258767"/>
                  </a:lnTo>
                  <a:lnTo>
                    <a:pt x="6981" y="315670"/>
                  </a:lnTo>
                  <a:lnTo>
                    <a:pt x="19407" y="354795"/>
                  </a:lnTo>
                  <a:lnTo>
                    <a:pt x="25215" y="366381"/>
                  </a:lnTo>
                  <a:lnTo>
                    <a:pt x="41027" y="382375"/>
                  </a:lnTo>
                  <a:lnTo>
                    <a:pt x="79773" y="407763"/>
                  </a:lnTo>
                  <a:lnTo>
                    <a:pt x="121954" y="417176"/>
                  </a:lnTo>
                  <a:lnTo>
                    <a:pt x="171798" y="411951"/>
                  </a:lnTo>
                  <a:lnTo>
                    <a:pt x="203553" y="401780"/>
                  </a:lnTo>
                  <a:lnTo>
                    <a:pt x="243200" y="371306"/>
                  </a:lnTo>
                  <a:lnTo>
                    <a:pt x="278895" y="322247"/>
                  </a:lnTo>
                  <a:lnTo>
                    <a:pt x="290644" y="295299"/>
                  </a:lnTo>
                  <a:lnTo>
                    <a:pt x="298186" y="233459"/>
                  </a:lnTo>
                  <a:lnTo>
                    <a:pt x="294087" y="170248"/>
                  </a:lnTo>
                  <a:lnTo>
                    <a:pt x="280842" y="111011"/>
                  </a:lnTo>
                  <a:lnTo>
                    <a:pt x="256908" y="67421"/>
                  </a:lnTo>
                  <a:lnTo>
                    <a:pt x="233449" y="43373"/>
                  </a:lnTo>
                  <a:lnTo>
                    <a:pt x="188492" y="1428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22134" y="3674445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81452" y="0"/>
                  </a:lnTo>
                  <a:lnTo>
                    <a:pt x="199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232663" y="3969243"/>
              <a:ext cx="1379234" cy="52644"/>
            </a:xfrm>
            <a:custGeom>
              <a:avLst/>
              <a:gdLst/>
              <a:ahLst/>
              <a:cxnLst/>
              <a:rect l="0" t="0" r="0" b="0"/>
              <a:pathLst>
                <a:path w="1379234" h="52644">
                  <a:moveTo>
                    <a:pt x="1379233" y="31586"/>
                  </a:moveTo>
                  <a:lnTo>
                    <a:pt x="1318849" y="28466"/>
                  </a:lnTo>
                  <a:lnTo>
                    <a:pt x="1258006" y="20133"/>
                  </a:lnTo>
                  <a:lnTo>
                    <a:pt x="1197475" y="13374"/>
                  </a:lnTo>
                  <a:lnTo>
                    <a:pt x="1135100" y="11091"/>
                  </a:lnTo>
                  <a:lnTo>
                    <a:pt x="1076549" y="3404"/>
                  </a:lnTo>
                  <a:lnTo>
                    <a:pt x="1026986" y="1009"/>
                  </a:lnTo>
                  <a:lnTo>
                    <a:pt x="974086" y="299"/>
                  </a:lnTo>
                  <a:lnTo>
                    <a:pt x="915649" y="89"/>
                  </a:lnTo>
                  <a:lnTo>
                    <a:pt x="859600" y="26"/>
                  </a:lnTo>
                  <a:lnTo>
                    <a:pt x="797889" y="8"/>
                  </a:lnTo>
                  <a:lnTo>
                    <a:pt x="751970" y="4"/>
                  </a:lnTo>
                  <a:lnTo>
                    <a:pt x="707386" y="1"/>
                  </a:lnTo>
                  <a:lnTo>
                    <a:pt x="664174" y="1"/>
                  </a:lnTo>
                  <a:lnTo>
                    <a:pt x="621572" y="0"/>
                  </a:lnTo>
                  <a:lnTo>
                    <a:pt x="576121" y="3120"/>
                  </a:lnTo>
                  <a:lnTo>
                    <a:pt x="528625" y="7236"/>
                  </a:lnTo>
                  <a:lnTo>
                    <a:pt x="480219" y="9065"/>
                  </a:lnTo>
                  <a:lnTo>
                    <a:pt x="431409" y="12998"/>
                  </a:lnTo>
                  <a:lnTo>
                    <a:pt x="383590" y="17475"/>
                  </a:lnTo>
                  <a:lnTo>
                    <a:pt x="338940" y="19465"/>
                  </a:lnTo>
                  <a:lnTo>
                    <a:pt x="292580" y="23469"/>
                  </a:lnTo>
                  <a:lnTo>
                    <a:pt x="244679" y="27978"/>
                  </a:lnTo>
                  <a:lnTo>
                    <a:pt x="196094" y="29982"/>
                  </a:lnTo>
                  <a:lnTo>
                    <a:pt x="150324" y="33993"/>
                  </a:lnTo>
                  <a:lnTo>
                    <a:pt x="88214" y="39708"/>
                  </a:lnTo>
                  <a:lnTo>
                    <a:pt x="26004" y="4722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64456" y="4165759"/>
              <a:ext cx="327525" cy="528936"/>
            </a:xfrm>
            <a:custGeom>
              <a:avLst/>
              <a:gdLst/>
              <a:ahLst/>
              <a:cxnLst/>
              <a:rect l="0" t="0" r="0" b="0"/>
              <a:pathLst>
                <a:path w="327525" h="528936">
                  <a:moveTo>
                    <a:pt x="242155" y="45640"/>
                  </a:moveTo>
                  <a:lnTo>
                    <a:pt x="183538" y="30985"/>
                  </a:lnTo>
                  <a:lnTo>
                    <a:pt x="123299" y="17442"/>
                  </a:lnTo>
                  <a:lnTo>
                    <a:pt x="64156" y="0"/>
                  </a:lnTo>
                  <a:lnTo>
                    <a:pt x="54469" y="6"/>
                  </a:lnTo>
                  <a:lnTo>
                    <a:pt x="37467" y="6250"/>
                  </a:lnTo>
                  <a:lnTo>
                    <a:pt x="31997" y="13531"/>
                  </a:lnTo>
                  <a:lnTo>
                    <a:pt x="25919" y="34098"/>
                  </a:lnTo>
                  <a:lnTo>
                    <a:pt x="30030" y="90740"/>
                  </a:lnTo>
                  <a:lnTo>
                    <a:pt x="31278" y="144496"/>
                  </a:lnTo>
                  <a:lnTo>
                    <a:pt x="32694" y="191985"/>
                  </a:lnTo>
                  <a:lnTo>
                    <a:pt x="34664" y="192336"/>
                  </a:lnTo>
                  <a:lnTo>
                    <a:pt x="37147" y="189061"/>
                  </a:lnTo>
                  <a:lnTo>
                    <a:pt x="57410" y="178862"/>
                  </a:lnTo>
                  <a:lnTo>
                    <a:pt x="91230" y="174020"/>
                  </a:lnTo>
                  <a:lnTo>
                    <a:pt x="114246" y="179127"/>
                  </a:lnTo>
                  <a:lnTo>
                    <a:pt x="169419" y="201952"/>
                  </a:lnTo>
                  <a:lnTo>
                    <a:pt x="230136" y="246855"/>
                  </a:lnTo>
                  <a:lnTo>
                    <a:pt x="287280" y="303831"/>
                  </a:lnTo>
                  <a:lnTo>
                    <a:pt x="322808" y="360602"/>
                  </a:lnTo>
                  <a:lnTo>
                    <a:pt x="327524" y="388394"/>
                  </a:lnTo>
                  <a:lnTo>
                    <a:pt x="324551" y="417904"/>
                  </a:lnTo>
                  <a:lnTo>
                    <a:pt x="315430" y="442717"/>
                  </a:lnTo>
                  <a:lnTo>
                    <a:pt x="291553" y="470828"/>
                  </a:lnTo>
                  <a:lnTo>
                    <a:pt x="252043" y="500118"/>
                  </a:lnTo>
                  <a:lnTo>
                    <a:pt x="204204" y="518382"/>
                  </a:lnTo>
                  <a:lnTo>
                    <a:pt x="156041" y="526523"/>
                  </a:lnTo>
                  <a:lnTo>
                    <a:pt x="104726" y="528935"/>
                  </a:lnTo>
                  <a:lnTo>
                    <a:pt x="71111" y="527159"/>
                  </a:lnTo>
                  <a:lnTo>
                    <a:pt x="20762" y="510075"/>
                  </a:lnTo>
                  <a:lnTo>
                    <a:pt x="0" y="498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528244" y="446687"/>
            <a:ext cx="2533774" cy="890221"/>
            <a:chOff x="5528244" y="446687"/>
            <a:chExt cx="2533774" cy="890221"/>
          </a:xfrm>
        </p:grpSpPr>
        <p:sp>
          <p:nvSpPr>
            <p:cNvPr id="96" name="Freeform 95"/>
            <p:cNvSpPr/>
            <p:nvPr/>
          </p:nvSpPr>
          <p:spPr>
            <a:xfrm>
              <a:off x="7117264" y="873865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52643" y="0"/>
                  </a:moveTo>
                  <a:lnTo>
                    <a:pt x="37001" y="26386"/>
                  </a:lnTo>
                  <a:lnTo>
                    <a:pt x="26301" y="63450"/>
                  </a:lnTo>
                  <a:lnTo>
                    <a:pt x="22611" y="110957"/>
                  </a:lnTo>
                  <a:lnTo>
                    <a:pt x="20348" y="160908"/>
                  </a:lnTo>
                  <a:lnTo>
                    <a:pt x="12815" y="223420"/>
                  </a:lnTo>
                  <a:lnTo>
                    <a:pt x="8087" y="26507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11979" y="801976"/>
              <a:ext cx="368498" cy="412087"/>
            </a:xfrm>
            <a:custGeom>
              <a:avLst/>
              <a:gdLst/>
              <a:ahLst/>
              <a:cxnLst/>
              <a:rect l="0" t="0" r="0" b="0"/>
              <a:pathLst>
                <a:path w="368498" h="412087">
                  <a:moveTo>
                    <a:pt x="0" y="61360"/>
                  </a:moveTo>
                  <a:lnTo>
                    <a:pt x="29309" y="22987"/>
                  </a:lnTo>
                  <a:lnTo>
                    <a:pt x="60676" y="7356"/>
                  </a:lnTo>
                  <a:lnTo>
                    <a:pt x="120433" y="0"/>
                  </a:lnTo>
                  <a:lnTo>
                    <a:pt x="163065" y="1065"/>
                  </a:lnTo>
                  <a:lnTo>
                    <a:pt x="209505" y="21201"/>
                  </a:lnTo>
                  <a:lnTo>
                    <a:pt x="228814" y="35323"/>
                  </a:lnTo>
                  <a:lnTo>
                    <a:pt x="246261" y="63004"/>
                  </a:lnTo>
                  <a:lnTo>
                    <a:pt x="254899" y="83148"/>
                  </a:lnTo>
                  <a:lnTo>
                    <a:pt x="255160" y="125398"/>
                  </a:lnTo>
                  <a:lnTo>
                    <a:pt x="243598" y="175265"/>
                  </a:lnTo>
                  <a:lnTo>
                    <a:pt x="213345" y="229565"/>
                  </a:lnTo>
                  <a:lnTo>
                    <a:pt x="192806" y="255738"/>
                  </a:lnTo>
                  <a:lnTo>
                    <a:pt x="190538" y="264645"/>
                  </a:lnTo>
                  <a:lnTo>
                    <a:pt x="200590" y="304156"/>
                  </a:lnTo>
                  <a:lnTo>
                    <a:pt x="219778" y="345756"/>
                  </a:lnTo>
                  <a:lnTo>
                    <a:pt x="259894" y="394158"/>
                  </a:lnTo>
                  <a:lnTo>
                    <a:pt x="286406" y="410051"/>
                  </a:lnTo>
                  <a:lnTo>
                    <a:pt x="306276" y="412086"/>
                  </a:lnTo>
                  <a:lnTo>
                    <a:pt x="325636" y="407921"/>
                  </a:lnTo>
                  <a:lnTo>
                    <a:pt x="368497" y="387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48974" y="784423"/>
              <a:ext cx="266453" cy="424345"/>
            </a:xfrm>
            <a:custGeom>
              <a:avLst/>
              <a:gdLst/>
              <a:ahLst/>
              <a:cxnLst/>
              <a:rect l="0" t="0" r="0" b="0"/>
              <a:pathLst>
                <a:path w="266453" h="424345">
                  <a:moveTo>
                    <a:pt x="221057" y="5214"/>
                  </a:moveTo>
                  <a:lnTo>
                    <a:pt x="162440" y="5214"/>
                  </a:lnTo>
                  <a:lnTo>
                    <a:pt x="107096" y="4044"/>
                  </a:lnTo>
                  <a:lnTo>
                    <a:pt x="47291" y="0"/>
                  </a:lnTo>
                  <a:lnTo>
                    <a:pt x="24504" y="5236"/>
                  </a:lnTo>
                  <a:lnTo>
                    <a:pt x="6578" y="15362"/>
                  </a:lnTo>
                  <a:lnTo>
                    <a:pt x="2032" y="23678"/>
                  </a:lnTo>
                  <a:lnTo>
                    <a:pt x="0" y="83930"/>
                  </a:lnTo>
                  <a:lnTo>
                    <a:pt x="11417" y="141358"/>
                  </a:lnTo>
                  <a:lnTo>
                    <a:pt x="14616" y="152129"/>
                  </a:lnTo>
                  <a:lnTo>
                    <a:pt x="19088" y="156970"/>
                  </a:lnTo>
                  <a:lnTo>
                    <a:pt x="24410" y="157857"/>
                  </a:lnTo>
                  <a:lnTo>
                    <a:pt x="81119" y="144740"/>
                  </a:lnTo>
                  <a:lnTo>
                    <a:pt x="109729" y="145604"/>
                  </a:lnTo>
                  <a:lnTo>
                    <a:pt x="156692" y="165223"/>
                  </a:lnTo>
                  <a:lnTo>
                    <a:pt x="199764" y="197218"/>
                  </a:lnTo>
                  <a:lnTo>
                    <a:pt x="233662" y="238503"/>
                  </a:lnTo>
                  <a:lnTo>
                    <a:pt x="264412" y="298613"/>
                  </a:lnTo>
                  <a:lnTo>
                    <a:pt x="266452" y="323567"/>
                  </a:lnTo>
                  <a:lnTo>
                    <a:pt x="262290" y="347915"/>
                  </a:lnTo>
                  <a:lnTo>
                    <a:pt x="246792" y="374777"/>
                  </a:lnTo>
                  <a:lnTo>
                    <a:pt x="225042" y="397554"/>
                  </a:lnTo>
                  <a:lnTo>
                    <a:pt x="202552" y="411994"/>
                  </a:lnTo>
                  <a:lnTo>
                    <a:pt x="163581" y="422099"/>
                  </a:lnTo>
                  <a:lnTo>
                    <a:pt x="100086" y="424344"/>
                  </a:lnTo>
                  <a:lnTo>
                    <a:pt x="40577" y="417854"/>
                  </a:lnTo>
                  <a:lnTo>
                    <a:pt x="10487" y="415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528244" y="446687"/>
              <a:ext cx="2533774" cy="890221"/>
            </a:xfrm>
            <a:custGeom>
              <a:avLst/>
              <a:gdLst/>
              <a:ahLst/>
              <a:cxnLst/>
              <a:rect l="0" t="0" r="0" b="0"/>
              <a:pathLst>
                <a:path w="2533774" h="890221">
                  <a:moveTo>
                    <a:pt x="1220523" y="37623"/>
                  </a:moveTo>
                  <a:lnTo>
                    <a:pt x="1164307" y="20835"/>
                  </a:lnTo>
                  <a:lnTo>
                    <a:pt x="1105737" y="14290"/>
                  </a:lnTo>
                  <a:lnTo>
                    <a:pt x="1048760" y="7668"/>
                  </a:lnTo>
                  <a:lnTo>
                    <a:pt x="991275" y="6360"/>
                  </a:lnTo>
                  <a:lnTo>
                    <a:pt x="927928" y="2982"/>
                  </a:lnTo>
                  <a:lnTo>
                    <a:pt x="899798" y="0"/>
                  </a:lnTo>
                  <a:lnTo>
                    <a:pt x="846904" y="4499"/>
                  </a:lnTo>
                  <a:lnTo>
                    <a:pt x="797866" y="8701"/>
                  </a:lnTo>
                  <a:lnTo>
                    <a:pt x="746291" y="17356"/>
                  </a:lnTo>
                  <a:lnTo>
                    <a:pt x="690844" y="27329"/>
                  </a:lnTo>
                  <a:lnTo>
                    <a:pt x="633083" y="37693"/>
                  </a:lnTo>
                  <a:lnTo>
                    <a:pt x="578923" y="48172"/>
                  </a:lnTo>
                  <a:lnTo>
                    <a:pt x="519398" y="62194"/>
                  </a:lnTo>
                  <a:lnTo>
                    <a:pt x="468030" y="72720"/>
                  </a:lnTo>
                  <a:lnTo>
                    <a:pt x="413006" y="86757"/>
                  </a:lnTo>
                  <a:lnTo>
                    <a:pt x="357604" y="104304"/>
                  </a:lnTo>
                  <a:lnTo>
                    <a:pt x="298360" y="124971"/>
                  </a:lnTo>
                  <a:lnTo>
                    <a:pt x="244311" y="144954"/>
                  </a:lnTo>
                  <a:lnTo>
                    <a:pt x="191211" y="178345"/>
                  </a:lnTo>
                  <a:lnTo>
                    <a:pt x="133068" y="217369"/>
                  </a:lnTo>
                  <a:lnTo>
                    <a:pt x="77692" y="258872"/>
                  </a:lnTo>
                  <a:lnTo>
                    <a:pt x="45085" y="291522"/>
                  </a:lnTo>
                  <a:lnTo>
                    <a:pt x="12594" y="352021"/>
                  </a:lnTo>
                  <a:lnTo>
                    <a:pt x="3180" y="390221"/>
                  </a:lnTo>
                  <a:lnTo>
                    <a:pt x="0" y="452286"/>
                  </a:lnTo>
                  <a:lnTo>
                    <a:pt x="2491" y="510820"/>
                  </a:lnTo>
                  <a:lnTo>
                    <a:pt x="17195" y="573113"/>
                  </a:lnTo>
                  <a:lnTo>
                    <a:pt x="28590" y="604559"/>
                  </a:lnTo>
                  <a:lnTo>
                    <a:pt x="67489" y="659742"/>
                  </a:lnTo>
                  <a:lnTo>
                    <a:pt x="126006" y="722058"/>
                  </a:lnTo>
                  <a:lnTo>
                    <a:pt x="178260" y="769040"/>
                  </a:lnTo>
                  <a:lnTo>
                    <a:pt x="228732" y="798776"/>
                  </a:lnTo>
                  <a:lnTo>
                    <a:pt x="286882" y="824060"/>
                  </a:lnTo>
                  <a:lnTo>
                    <a:pt x="337135" y="839961"/>
                  </a:lnTo>
                  <a:lnTo>
                    <a:pt x="385950" y="856370"/>
                  </a:lnTo>
                  <a:lnTo>
                    <a:pt x="436289" y="865521"/>
                  </a:lnTo>
                  <a:lnTo>
                    <a:pt x="492537" y="871353"/>
                  </a:lnTo>
                  <a:lnTo>
                    <a:pt x="549368" y="877370"/>
                  </a:lnTo>
                  <a:lnTo>
                    <a:pt x="610661" y="882272"/>
                  </a:lnTo>
                  <a:lnTo>
                    <a:pt x="667035" y="888014"/>
                  </a:lnTo>
                  <a:lnTo>
                    <a:pt x="719614" y="889715"/>
                  </a:lnTo>
                  <a:lnTo>
                    <a:pt x="779647" y="890220"/>
                  </a:lnTo>
                  <a:lnTo>
                    <a:pt x="832529" y="887249"/>
                  </a:lnTo>
                  <a:lnTo>
                    <a:pt x="882903" y="882080"/>
                  </a:lnTo>
                  <a:lnTo>
                    <a:pt x="926580" y="880871"/>
                  </a:lnTo>
                  <a:lnTo>
                    <a:pt x="973288" y="880333"/>
                  </a:lnTo>
                  <a:lnTo>
                    <a:pt x="1021343" y="880094"/>
                  </a:lnTo>
                  <a:lnTo>
                    <a:pt x="1069997" y="879988"/>
                  </a:lnTo>
                  <a:lnTo>
                    <a:pt x="1118917" y="879941"/>
                  </a:lnTo>
                  <a:lnTo>
                    <a:pt x="1175729" y="879914"/>
                  </a:lnTo>
                  <a:lnTo>
                    <a:pt x="1238966" y="874317"/>
                  </a:lnTo>
                  <a:lnTo>
                    <a:pt x="1285651" y="871571"/>
                  </a:lnTo>
                  <a:lnTo>
                    <a:pt x="1348615" y="870026"/>
                  </a:lnTo>
                  <a:lnTo>
                    <a:pt x="1406265" y="869568"/>
                  </a:lnTo>
                  <a:lnTo>
                    <a:pt x="1465850" y="869432"/>
                  </a:lnTo>
                  <a:lnTo>
                    <a:pt x="1527906" y="863797"/>
                  </a:lnTo>
                  <a:lnTo>
                    <a:pt x="1585224" y="859824"/>
                  </a:lnTo>
                  <a:lnTo>
                    <a:pt x="1631050" y="859136"/>
                  </a:lnTo>
                  <a:lnTo>
                    <a:pt x="1691420" y="858932"/>
                  </a:lnTo>
                  <a:lnTo>
                    <a:pt x="1740503" y="858872"/>
                  </a:lnTo>
                  <a:lnTo>
                    <a:pt x="1799010" y="858851"/>
                  </a:lnTo>
                  <a:lnTo>
                    <a:pt x="1855627" y="853258"/>
                  </a:lnTo>
                  <a:lnTo>
                    <a:pt x="1915381" y="849294"/>
                  </a:lnTo>
                  <a:lnTo>
                    <a:pt x="1975708" y="848607"/>
                  </a:lnTo>
                  <a:lnTo>
                    <a:pt x="2024778" y="847234"/>
                  </a:lnTo>
                  <a:lnTo>
                    <a:pt x="2083281" y="840001"/>
                  </a:lnTo>
                  <a:lnTo>
                    <a:pt x="2132041" y="838445"/>
                  </a:lnTo>
                  <a:lnTo>
                    <a:pt x="2184703" y="837983"/>
                  </a:lnTo>
                  <a:lnTo>
                    <a:pt x="2238829" y="832238"/>
                  </a:lnTo>
                  <a:lnTo>
                    <a:pt x="2289264" y="828736"/>
                  </a:lnTo>
                  <a:lnTo>
                    <a:pt x="2346311" y="819147"/>
                  </a:lnTo>
                  <a:lnTo>
                    <a:pt x="2408359" y="802868"/>
                  </a:lnTo>
                  <a:lnTo>
                    <a:pt x="2460434" y="777469"/>
                  </a:lnTo>
                  <a:lnTo>
                    <a:pt x="2493745" y="751286"/>
                  </a:lnTo>
                  <a:lnTo>
                    <a:pt x="2514663" y="721302"/>
                  </a:lnTo>
                  <a:lnTo>
                    <a:pt x="2531041" y="678559"/>
                  </a:lnTo>
                  <a:lnTo>
                    <a:pt x="2533773" y="638661"/>
                  </a:lnTo>
                  <a:lnTo>
                    <a:pt x="2526523" y="590315"/>
                  </a:lnTo>
                  <a:lnTo>
                    <a:pt x="2508907" y="540116"/>
                  </a:lnTo>
                  <a:lnTo>
                    <a:pt x="2472106" y="480639"/>
                  </a:lnTo>
                  <a:lnTo>
                    <a:pt x="2427834" y="420483"/>
                  </a:lnTo>
                  <a:lnTo>
                    <a:pt x="2372721" y="372715"/>
                  </a:lnTo>
                  <a:lnTo>
                    <a:pt x="2319166" y="335181"/>
                  </a:lnTo>
                  <a:lnTo>
                    <a:pt x="2263329" y="297690"/>
                  </a:lnTo>
                  <a:lnTo>
                    <a:pt x="2204676" y="262279"/>
                  </a:lnTo>
                  <a:lnTo>
                    <a:pt x="2144569" y="235476"/>
                  </a:lnTo>
                  <a:lnTo>
                    <a:pt x="2090392" y="214746"/>
                  </a:lnTo>
                  <a:lnTo>
                    <a:pt x="2033461" y="192150"/>
                  </a:lnTo>
                  <a:lnTo>
                    <a:pt x="1970223" y="172089"/>
                  </a:lnTo>
                  <a:lnTo>
                    <a:pt x="1906735" y="151532"/>
                  </a:lnTo>
                  <a:lnTo>
                    <a:pt x="1855254" y="139874"/>
                  </a:lnTo>
                  <a:lnTo>
                    <a:pt x="1802955" y="129011"/>
                  </a:lnTo>
                  <a:lnTo>
                    <a:pt x="1750414" y="118384"/>
                  </a:lnTo>
                  <a:lnTo>
                    <a:pt x="1692213" y="113415"/>
                  </a:lnTo>
                  <a:lnTo>
                    <a:pt x="1630515" y="106354"/>
                  </a:lnTo>
                  <a:lnTo>
                    <a:pt x="1567780" y="96852"/>
                  </a:lnTo>
                  <a:lnTo>
                    <a:pt x="1504738" y="86628"/>
                  </a:lnTo>
                  <a:lnTo>
                    <a:pt x="1441605" y="81779"/>
                  </a:lnTo>
                  <a:lnTo>
                    <a:pt x="1378446" y="74753"/>
                  </a:lnTo>
                  <a:lnTo>
                    <a:pt x="1333214" y="71673"/>
                  </a:lnTo>
                  <a:lnTo>
                    <a:pt x="1285816" y="69134"/>
                  </a:lnTo>
                  <a:lnTo>
                    <a:pt x="1237453" y="64106"/>
                  </a:lnTo>
                  <a:lnTo>
                    <a:pt x="1188663" y="61092"/>
                  </a:lnTo>
                  <a:lnTo>
                    <a:pt x="1139683" y="59752"/>
                  </a:lnTo>
                  <a:lnTo>
                    <a:pt x="1090617" y="59157"/>
                  </a:lnTo>
                  <a:lnTo>
                    <a:pt x="1038395" y="58892"/>
                  </a:lnTo>
                  <a:lnTo>
                    <a:pt x="985159" y="59944"/>
                  </a:lnTo>
                  <a:lnTo>
                    <a:pt x="934203" y="64311"/>
                  </a:lnTo>
                  <a:lnTo>
                    <a:pt x="881140" y="67032"/>
                  </a:lnTo>
                  <a:lnTo>
                    <a:pt x="828700" y="68242"/>
                  </a:lnTo>
                  <a:lnTo>
                    <a:pt x="781997" y="68779"/>
                  </a:lnTo>
                  <a:lnTo>
                    <a:pt x="727421" y="74671"/>
                  </a:lnTo>
                  <a:lnTo>
                    <a:pt x="694098" y="79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434353" y="210569"/>
            <a:ext cx="2490279" cy="558012"/>
            <a:chOff x="434353" y="210569"/>
            <a:chExt cx="2490279" cy="558012"/>
          </a:xfrm>
        </p:grpSpPr>
        <p:sp>
          <p:nvSpPr>
            <p:cNvPr id="2" name="Freeform 1"/>
            <p:cNvSpPr/>
            <p:nvPr/>
          </p:nvSpPr>
          <p:spPr>
            <a:xfrm>
              <a:off x="434353" y="273740"/>
              <a:ext cx="190094" cy="402409"/>
            </a:xfrm>
            <a:custGeom>
              <a:avLst/>
              <a:gdLst/>
              <a:ahLst/>
              <a:cxnLst/>
              <a:rect l="0" t="0" r="0" b="0"/>
              <a:pathLst>
                <a:path w="190094" h="402409">
                  <a:moveTo>
                    <a:pt x="176299" y="0"/>
                  </a:moveTo>
                  <a:lnTo>
                    <a:pt x="159532" y="5590"/>
                  </a:lnTo>
                  <a:lnTo>
                    <a:pt x="145061" y="17692"/>
                  </a:lnTo>
                  <a:lnTo>
                    <a:pt x="102630" y="74329"/>
                  </a:lnTo>
                  <a:lnTo>
                    <a:pt x="84671" y="108591"/>
                  </a:lnTo>
                  <a:lnTo>
                    <a:pt x="56002" y="168675"/>
                  </a:lnTo>
                  <a:lnTo>
                    <a:pt x="21753" y="230039"/>
                  </a:lnTo>
                  <a:lnTo>
                    <a:pt x="6376" y="262742"/>
                  </a:lnTo>
                  <a:lnTo>
                    <a:pt x="0" y="305837"/>
                  </a:lnTo>
                  <a:lnTo>
                    <a:pt x="3700" y="344473"/>
                  </a:lnTo>
                  <a:lnTo>
                    <a:pt x="17794" y="378147"/>
                  </a:lnTo>
                  <a:lnTo>
                    <a:pt x="36442" y="393453"/>
                  </a:lnTo>
                  <a:lnTo>
                    <a:pt x="47966" y="399173"/>
                  </a:lnTo>
                  <a:lnTo>
                    <a:pt x="73249" y="402408"/>
                  </a:lnTo>
                  <a:lnTo>
                    <a:pt x="98914" y="398777"/>
                  </a:lnTo>
                  <a:lnTo>
                    <a:pt x="131923" y="383579"/>
                  </a:lnTo>
                  <a:lnTo>
                    <a:pt x="157042" y="363088"/>
                  </a:lnTo>
                  <a:lnTo>
                    <a:pt x="178132" y="335309"/>
                  </a:lnTo>
                  <a:lnTo>
                    <a:pt x="188032" y="315143"/>
                  </a:lnTo>
                  <a:lnTo>
                    <a:pt x="190093" y="291362"/>
                  </a:lnTo>
                  <a:lnTo>
                    <a:pt x="189005" y="278470"/>
                  </a:lnTo>
                  <a:lnTo>
                    <a:pt x="183600" y="269875"/>
                  </a:lnTo>
                  <a:lnTo>
                    <a:pt x="175317" y="264144"/>
                  </a:lnTo>
                  <a:lnTo>
                    <a:pt x="165116" y="260324"/>
                  </a:lnTo>
                  <a:lnTo>
                    <a:pt x="144423" y="259199"/>
                  </a:lnTo>
                  <a:lnTo>
                    <a:pt x="124697" y="263769"/>
                  </a:lnTo>
                  <a:lnTo>
                    <a:pt x="92970" y="285766"/>
                  </a:lnTo>
                  <a:lnTo>
                    <a:pt x="6048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47523" y="631709"/>
              <a:ext cx="48655" cy="136872"/>
            </a:xfrm>
            <a:custGeom>
              <a:avLst/>
              <a:gdLst/>
              <a:ahLst/>
              <a:cxnLst/>
              <a:rect l="0" t="0" r="0" b="0"/>
              <a:pathLst>
                <a:path w="48655" h="136872">
                  <a:moveTo>
                    <a:pt x="0" y="0"/>
                  </a:moveTo>
                  <a:lnTo>
                    <a:pt x="16767" y="5590"/>
                  </a:lnTo>
                  <a:lnTo>
                    <a:pt x="31239" y="17692"/>
                  </a:lnTo>
                  <a:lnTo>
                    <a:pt x="38373" y="25833"/>
                  </a:lnTo>
                  <a:lnTo>
                    <a:pt x="46300" y="47356"/>
                  </a:lnTo>
                  <a:lnTo>
                    <a:pt x="48654" y="71350"/>
                  </a:lnTo>
                  <a:lnTo>
                    <a:pt x="45800" y="93713"/>
                  </a:lnTo>
                  <a:lnTo>
                    <a:pt x="37513" y="112230"/>
                  </a:lnTo>
                  <a:lnTo>
                    <a:pt x="32028" y="120444"/>
                  </a:lnTo>
                  <a:lnTo>
                    <a:pt x="19694" y="12957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35704" y="330457"/>
              <a:ext cx="162599" cy="273605"/>
            </a:xfrm>
            <a:custGeom>
              <a:avLst/>
              <a:gdLst/>
              <a:ahLst/>
              <a:cxnLst/>
              <a:rect l="0" t="0" r="0" b="0"/>
              <a:pathLst>
                <a:path w="162599" h="273605">
                  <a:moveTo>
                    <a:pt x="53974" y="6454"/>
                  </a:moveTo>
                  <a:lnTo>
                    <a:pt x="4476" y="55953"/>
                  </a:lnTo>
                  <a:lnTo>
                    <a:pt x="1088" y="57001"/>
                  </a:lnTo>
                  <a:lnTo>
                    <a:pt x="0" y="54190"/>
                  </a:lnTo>
                  <a:lnTo>
                    <a:pt x="444" y="48807"/>
                  </a:lnTo>
                  <a:lnTo>
                    <a:pt x="7176" y="36586"/>
                  </a:lnTo>
                  <a:lnTo>
                    <a:pt x="30562" y="9677"/>
                  </a:lnTo>
                  <a:lnTo>
                    <a:pt x="50198" y="2037"/>
                  </a:lnTo>
                  <a:lnTo>
                    <a:pt x="61985" y="0"/>
                  </a:lnTo>
                  <a:lnTo>
                    <a:pt x="81321" y="3976"/>
                  </a:lnTo>
                  <a:lnTo>
                    <a:pt x="89753" y="8312"/>
                  </a:lnTo>
                  <a:lnTo>
                    <a:pt x="102241" y="22488"/>
                  </a:lnTo>
                  <a:lnTo>
                    <a:pt x="107209" y="31181"/>
                  </a:lnTo>
                  <a:lnTo>
                    <a:pt x="109610" y="50199"/>
                  </a:lnTo>
                  <a:lnTo>
                    <a:pt x="101619" y="91005"/>
                  </a:lnTo>
                  <a:lnTo>
                    <a:pt x="89188" y="108763"/>
                  </a:lnTo>
                  <a:lnTo>
                    <a:pt x="77813" y="119775"/>
                  </a:lnTo>
                  <a:lnTo>
                    <a:pt x="80557" y="116871"/>
                  </a:lnTo>
                  <a:lnTo>
                    <a:pt x="92695" y="117140"/>
                  </a:lnTo>
                  <a:lnTo>
                    <a:pt x="108618" y="122328"/>
                  </a:lnTo>
                  <a:lnTo>
                    <a:pt x="130736" y="139573"/>
                  </a:lnTo>
                  <a:lnTo>
                    <a:pt x="150938" y="166390"/>
                  </a:lnTo>
                  <a:lnTo>
                    <a:pt x="160630" y="186331"/>
                  </a:lnTo>
                  <a:lnTo>
                    <a:pt x="162598" y="206893"/>
                  </a:lnTo>
                  <a:lnTo>
                    <a:pt x="158404" y="226559"/>
                  </a:lnTo>
                  <a:lnTo>
                    <a:pt x="148740" y="243099"/>
                  </a:lnTo>
                  <a:lnTo>
                    <a:pt x="133527" y="255129"/>
                  </a:lnTo>
                  <a:lnTo>
                    <a:pt x="95165" y="272384"/>
                  </a:lnTo>
                  <a:lnTo>
                    <a:pt x="74621" y="273604"/>
                  </a:lnTo>
                  <a:lnTo>
                    <a:pt x="11860" y="259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96040" y="305326"/>
              <a:ext cx="141080" cy="253430"/>
            </a:xfrm>
            <a:custGeom>
              <a:avLst/>
              <a:gdLst/>
              <a:ahLst/>
              <a:cxnLst/>
              <a:rect l="0" t="0" r="0" b="0"/>
              <a:pathLst>
                <a:path w="141080" h="253430">
                  <a:moveTo>
                    <a:pt x="141079" y="0"/>
                  </a:moveTo>
                  <a:lnTo>
                    <a:pt x="117032" y="17981"/>
                  </a:lnTo>
                  <a:lnTo>
                    <a:pt x="67410" y="76331"/>
                  </a:lnTo>
                  <a:lnTo>
                    <a:pt x="23837" y="138488"/>
                  </a:lnTo>
                  <a:lnTo>
                    <a:pt x="881" y="200183"/>
                  </a:lnTo>
                  <a:lnTo>
                    <a:pt x="0" y="221162"/>
                  </a:lnTo>
                  <a:lnTo>
                    <a:pt x="1403" y="231669"/>
                  </a:lnTo>
                  <a:lnTo>
                    <a:pt x="5847" y="239844"/>
                  </a:lnTo>
                  <a:lnTo>
                    <a:pt x="20145" y="252046"/>
                  </a:lnTo>
                  <a:lnTo>
                    <a:pt x="28870" y="253429"/>
                  </a:lnTo>
                  <a:lnTo>
                    <a:pt x="78382" y="238513"/>
                  </a:lnTo>
                  <a:lnTo>
                    <a:pt x="109634" y="222489"/>
                  </a:lnTo>
                  <a:lnTo>
                    <a:pt x="124374" y="206509"/>
                  </a:lnTo>
                  <a:lnTo>
                    <a:pt x="129942" y="197334"/>
                  </a:lnTo>
                  <a:lnTo>
                    <a:pt x="131315" y="187708"/>
                  </a:lnTo>
                  <a:lnTo>
                    <a:pt x="126601" y="167654"/>
                  </a:lnTo>
                  <a:lnTo>
                    <a:pt x="120898" y="162072"/>
                  </a:lnTo>
                  <a:lnTo>
                    <a:pt x="113587" y="159521"/>
                  </a:lnTo>
                  <a:lnTo>
                    <a:pt x="96105" y="159805"/>
                  </a:lnTo>
                  <a:lnTo>
                    <a:pt x="76637" y="163831"/>
                  </a:lnTo>
                  <a:lnTo>
                    <a:pt x="51535" y="178264"/>
                  </a:lnTo>
                  <a:lnTo>
                    <a:pt x="42790" y="187633"/>
                  </a:lnTo>
                  <a:lnTo>
                    <a:pt x="35794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70626" y="336911"/>
              <a:ext cx="221616" cy="203101"/>
            </a:xfrm>
            <a:custGeom>
              <a:avLst/>
              <a:gdLst/>
              <a:ahLst/>
              <a:cxnLst/>
              <a:rect l="0" t="0" r="0" b="0"/>
              <a:pathLst>
                <a:path w="221616" h="203101">
                  <a:moveTo>
                    <a:pt x="150762" y="0"/>
                  </a:moveTo>
                  <a:lnTo>
                    <a:pt x="128405" y="0"/>
                  </a:lnTo>
                  <a:lnTo>
                    <a:pt x="111190" y="6240"/>
                  </a:lnTo>
                  <a:lnTo>
                    <a:pt x="52595" y="56396"/>
                  </a:lnTo>
                  <a:lnTo>
                    <a:pt x="17414" y="91280"/>
                  </a:lnTo>
                  <a:lnTo>
                    <a:pt x="1937" y="123492"/>
                  </a:lnTo>
                  <a:lnTo>
                    <a:pt x="0" y="146133"/>
                  </a:lnTo>
                  <a:lnTo>
                    <a:pt x="4208" y="166724"/>
                  </a:lnTo>
                  <a:lnTo>
                    <a:pt x="13877" y="183674"/>
                  </a:lnTo>
                  <a:lnTo>
                    <a:pt x="29093" y="195887"/>
                  </a:lnTo>
                  <a:lnTo>
                    <a:pt x="38064" y="200781"/>
                  </a:lnTo>
                  <a:lnTo>
                    <a:pt x="63629" y="203100"/>
                  </a:lnTo>
                  <a:lnTo>
                    <a:pt x="116523" y="195057"/>
                  </a:lnTo>
                  <a:lnTo>
                    <a:pt x="173050" y="160692"/>
                  </a:lnTo>
                  <a:lnTo>
                    <a:pt x="198180" y="134570"/>
                  </a:lnTo>
                  <a:lnTo>
                    <a:pt x="214855" y="104604"/>
                  </a:lnTo>
                  <a:lnTo>
                    <a:pt x="221615" y="67909"/>
                  </a:lnTo>
                  <a:lnTo>
                    <a:pt x="216958" y="44220"/>
                  </a:lnTo>
                  <a:lnTo>
                    <a:pt x="212440" y="32990"/>
                  </a:lnTo>
                  <a:lnTo>
                    <a:pt x="198062" y="17392"/>
                  </a:lnTo>
                  <a:lnTo>
                    <a:pt x="189314" y="11595"/>
                  </a:lnTo>
                  <a:lnTo>
                    <a:pt x="154646" y="3436"/>
                  </a:lnTo>
                  <a:lnTo>
                    <a:pt x="1191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68829" y="42113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30371" y="7236"/>
                  </a:lnTo>
                  <a:lnTo>
                    <a:pt x="77268" y="12998"/>
                  </a:lnTo>
                  <a:lnTo>
                    <a:pt x="17800" y="1999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32000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53057" y="51589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13243" y="210569"/>
              <a:ext cx="166680" cy="347526"/>
            </a:xfrm>
            <a:custGeom>
              <a:avLst/>
              <a:gdLst/>
              <a:ahLst/>
              <a:cxnLst/>
              <a:rect l="0" t="0" r="0" b="0"/>
              <a:pathLst>
                <a:path w="166680" h="347526">
                  <a:moveTo>
                    <a:pt x="118839" y="0"/>
                  </a:moveTo>
                  <a:lnTo>
                    <a:pt x="103198" y="17981"/>
                  </a:lnTo>
                  <a:lnTo>
                    <a:pt x="71997" y="74354"/>
                  </a:lnTo>
                  <a:lnTo>
                    <a:pt x="43550" y="126429"/>
                  </a:lnTo>
                  <a:lnTo>
                    <a:pt x="16003" y="187330"/>
                  </a:lnTo>
                  <a:lnTo>
                    <a:pt x="0" y="242374"/>
                  </a:lnTo>
                  <a:lnTo>
                    <a:pt x="310" y="281215"/>
                  </a:lnTo>
                  <a:lnTo>
                    <a:pt x="7810" y="314950"/>
                  </a:lnTo>
                  <a:lnTo>
                    <a:pt x="20360" y="333391"/>
                  </a:lnTo>
                  <a:lnTo>
                    <a:pt x="28620" y="341584"/>
                  </a:lnTo>
                  <a:lnTo>
                    <a:pt x="38806" y="345876"/>
                  </a:lnTo>
                  <a:lnTo>
                    <a:pt x="62602" y="347525"/>
                  </a:lnTo>
                  <a:lnTo>
                    <a:pt x="96717" y="341877"/>
                  </a:lnTo>
                  <a:lnTo>
                    <a:pt x="129052" y="327205"/>
                  </a:lnTo>
                  <a:lnTo>
                    <a:pt x="155271" y="302451"/>
                  </a:lnTo>
                  <a:lnTo>
                    <a:pt x="164277" y="279872"/>
                  </a:lnTo>
                  <a:lnTo>
                    <a:pt x="166679" y="267300"/>
                  </a:lnTo>
                  <a:lnTo>
                    <a:pt x="163108" y="247092"/>
                  </a:lnTo>
                  <a:lnTo>
                    <a:pt x="158880" y="238428"/>
                  </a:lnTo>
                  <a:lnTo>
                    <a:pt x="151383" y="232651"/>
                  </a:lnTo>
                  <a:lnTo>
                    <a:pt x="130573" y="226233"/>
                  </a:lnTo>
                  <a:lnTo>
                    <a:pt x="120813" y="226862"/>
                  </a:lnTo>
                  <a:lnTo>
                    <a:pt x="103729" y="233799"/>
                  </a:lnTo>
                  <a:lnTo>
                    <a:pt x="45140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57086" y="273740"/>
              <a:ext cx="267546" cy="276703"/>
            </a:xfrm>
            <a:custGeom>
              <a:avLst/>
              <a:gdLst/>
              <a:ahLst/>
              <a:cxnLst/>
              <a:rect l="0" t="0" r="0" b="0"/>
              <a:pathLst>
                <a:path w="267546" h="276703">
                  <a:moveTo>
                    <a:pt x="132965" y="10529"/>
                  </a:moveTo>
                  <a:lnTo>
                    <a:pt x="79938" y="25183"/>
                  </a:lnTo>
                  <a:lnTo>
                    <a:pt x="48623" y="46456"/>
                  </a:lnTo>
                  <a:lnTo>
                    <a:pt x="9276" y="105667"/>
                  </a:lnTo>
                  <a:lnTo>
                    <a:pt x="0" y="142573"/>
                  </a:lnTo>
                  <a:lnTo>
                    <a:pt x="2841" y="188733"/>
                  </a:lnTo>
                  <a:lnTo>
                    <a:pt x="16681" y="228277"/>
                  </a:lnTo>
                  <a:lnTo>
                    <a:pt x="41189" y="256631"/>
                  </a:lnTo>
                  <a:lnTo>
                    <a:pt x="70677" y="274261"/>
                  </a:lnTo>
                  <a:lnTo>
                    <a:pt x="94363" y="276702"/>
                  </a:lnTo>
                  <a:lnTo>
                    <a:pt x="142108" y="268737"/>
                  </a:lnTo>
                  <a:lnTo>
                    <a:pt x="180258" y="253671"/>
                  </a:lnTo>
                  <a:lnTo>
                    <a:pt x="210019" y="228800"/>
                  </a:lnTo>
                  <a:lnTo>
                    <a:pt x="239866" y="188955"/>
                  </a:lnTo>
                  <a:lnTo>
                    <a:pt x="262105" y="136797"/>
                  </a:lnTo>
                  <a:lnTo>
                    <a:pt x="267545" y="94085"/>
                  </a:lnTo>
                  <a:lnTo>
                    <a:pt x="262579" y="67552"/>
                  </a:lnTo>
                  <a:lnTo>
                    <a:pt x="251403" y="45231"/>
                  </a:lnTo>
                  <a:lnTo>
                    <a:pt x="234737" y="27512"/>
                  </a:lnTo>
                  <a:lnTo>
                    <a:pt x="205624" y="9972"/>
                  </a:lnTo>
                  <a:lnTo>
                    <a:pt x="15402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2663709" y="157927"/>
            <a:ext cx="273742" cy="484312"/>
          </a:xfrm>
          <a:custGeom>
            <a:avLst/>
            <a:gdLst/>
            <a:ahLst/>
            <a:cxnLst/>
            <a:rect l="0" t="0" r="0" b="0"/>
            <a:pathLst>
              <a:path w="273742" h="484312">
                <a:moveTo>
                  <a:pt x="273741" y="0"/>
                </a:moveTo>
                <a:lnTo>
                  <a:pt x="245060" y="53875"/>
                </a:lnTo>
                <a:lnTo>
                  <a:pt x="213935" y="117091"/>
                </a:lnTo>
                <a:lnTo>
                  <a:pt x="187603" y="177535"/>
                </a:lnTo>
                <a:lnTo>
                  <a:pt x="154094" y="237675"/>
                </a:lnTo>
                <a:lnTo>
                  <a:pt x="126235" y="291833"/>
                </a:lnTo>
                <a:lnTo>
                  <a:pt x="94281" y="347050"/>
                </a:lnTo>
                <a:lnTo>
                  <a:pt x="59599" y="400031"/>
                </a:lnTo>
                <a:lnTo>
                  <a:pt x="13645" y="462327"/>
                </a:lnTo>
                <a:lnTo>
                  <a:pt x="0" y="4843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484518" y="221098"/>
            <a:ext cx="242156" cy="484312"/>
          </a:xfrm>
          <a:custGeom>
            <a:avLst/>
            <a:gdLst/>
            <a:ahLst/>
            <a:cxnLst/>
            <a:rect l="0" t="0" r="0" b="0"/>
            <a:pathLst>
              <a:path w="242156" h="484312">
                <a:moveTo>
                  <a:pt x="242155" y="0"/>
                </a:moveTo>
                <a:lnTo>
                  <a:pt x="225344" y="19151"/>
                </a:lnTo>
                <a:lnTo>
                  <a:pt x="198246" y="73217"/>
                </a:lnTo>
                <a:lnTo>
                  <a:pt x="175333" y="121910"/>
                </a:lnTo>
                <a:lnTo>
                  <a:pt x="151790" y="176029"/>
                </a:lnTo>
                <a:lnTo>
                  <a:pt x="124566" y="236827"/>
                </a:lnTo>
                <a:lnTo>
                  <a:pt x="85727" y="297216"/>
                </a:lnTo>
                <a:lnTo>
                  <a:pt x="56448" y="357017"/>
                </a:lnTo>
                <a:lnTo>
                  <a:pt x="29304" y="415579"/>
                </a:lnTo>
                <a:lnTo>
                  <a:pt x="11464" y="459036"/>
                </a:lnTo>
                <a:lnTo>
                  <a:pt x="0" y="4843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3246115" y="1316062"/>
            <a:ext cx="1797036" cy="658378"/>
            <a:chOff x="3246115" y="1316062"/>
            <a:chExt cx="1797036" cy="658378"/>
          </a:xfrm>
        </p:grpSpPr>
        <p:sp>
          <p:nvSpPr>
            <p:cNvPr id="15" name="Freeform 14"/>
            <p:cNvSpPr/>
            <p:nvPr/>
          </p:nvSpPr>
          <p:spPr>
            <a:xfrm>
              <a:off x="3856636" y="1389761"/>
              <a:ext cx="260007" cy="550494"/>
            </a:xfrm>
            <a:custGeom>
              <a:avLst/>
              <a:gdLst/>
              <a:ahLst/>
              <a:cxnLst/>
              <a:rect l="0" t="0" r="0" b="0"/>
              <a:pathLst>
                <a:path w="260007" h="550494">
                  <a:moveTo>
                    <a:pt x="260006" y="0"/>
                  </a:moveTo>
                  <a:lnTo>
                    <a:pt x="204347" y="45781"/>
                  </a:lnTo>
                  <a:lnTo>
                    <a:pt x="178004" y="77906"/>
                  </a:lnTo>
                  <a:lnTo>
                    <a:pt x="142553" y="130683"/>
                  </a:lnTo>
                  <a:lnTo>
                    <a:pt x="99668" y="186604"/>
                  </a:lnTo>
                  <a:lnTo>
                    <a:pt x="72898" y="233885"/>
                  </a:lnTo>
                  <a:lnTo>
                    <a:pt x="50149" y="284939"/>
                  </a:lnTo>
                  <a:lnTo>
                    <a:pt x="27090" y="343413"/>
                  </a:lnTo>
                  <a:lnTo>
                    <a:pt x="11270" y="397165"/>
                  </a:lnTo>
                  <a:lnTo>
                    <a:pt x="0" y="452842"/>
                  </a:lnTo>
                  <a:lnTo>
                    <a:pt x="863" y="491755"/>
                  </a:lnTo>
                  <a:lnTo>
                    <a:pt x="6791" y="513356"/>
                  </a:lnTo>
                  <a:lnTo>
                    <a:pt x="17225" y="530755"/>
                  </a:lnTo>
                  <a:lnTo>
                    <a:pt x="32780" y="543167"/>
                  </a:lnTo>
                  <a:lnTo>
                    <a:pt x="41842" y="548115"/>
                  </a:lnTo>
                  <a:lnTo>
                    <a:pt x="61269" y="550493"/>
                  </a:lnTo>
                  <a:lnTo>
                    <a:pt x="80431" y="546481"/>
                  </a:lnTo>
                  <a:lnTo>
                    <a:pt x="105543" y="529898"/>
                  </a:lnTo>
                  <a:lnTo>
                    <a:pt x="149588" y="483382"/>
                  </a:lnTo>
                  <a:lnTo>
                    <a:pt x="182973" y="423213"/>
                  </a:lnTo>
                  <a:lnTo>
                    <a:pt x="189505" y="401005"/>
                  </a:lnTo>
                  <a:lnTo>
                    <a:pt x="186604" y="368771"/>
                  </a:lnTo>
                  <a:lnTo>
                    <a:pt x="181370" y="347562"/>
                  </a:lnTo>
                  <a:lnTo>
                    <a:pt x="175996" y="339333"/>
                  </a:lnTo>
                  <a:lnTo>
                    <a:pt x="160667" y="327070"/>
                  </a:lnTo>
                  <a:lnTo>
                    <a:pt x="142156" y="323959"/>
                  </a:lnTo>
                  <a:lnTo>
                    <a:pt x="122231" y="327645"/>
                  </a:lnTo>
                  <a:lnTo>
                    <a:pt x="92452" y="342875"/>
                  </a:lnTo>
                  <a:lnTo>
                    <a:pt x="38908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00870" y="1449901"/>
              <a:ext cx="228243" cy="440142"/>
            </a:xfrm>
            <a:custGeom>
              <a:avLst/>
              <a:gdLst/>
              <a:ahLst/>
              <a:cxnLst/>
              <a:rect l="0" t="0" r="0" b="0"/>
              <a:pathLst>
                <a:path w="228243" h="440142">
                  <a:moveTo>
                    <a:pt x="94756" y="3031"/>
                  </a:moveTo>
                  <a:lnTo>
                    <a:pt x="45258" y="61594"/>
                  </a:lnTo>
                  <a:lnTo>
                    <a:pt x="24458" y="83424"/>
                  </a:lnTo>
                  <a:lnTo>
                    <a:pt x="20985" y="84703"/>
                  </a:lnTo>
                  <a:lnTo>
                    <a:pt x="19839" y="82045"/>
                  </a:lnTo>
                  <a:lnTo>
                    <a:pt x="20245" y="76764"/>
                  </a:lnTo>
                  <a:lnTo>
                    <a:pt x="31995" y="52564"/>
                  </a:lnTo>
                  <a:lnTo>
                    <a:pt x="55884" y="28756"/>
                  </a:lnTo>
                  <a:lnTo>
                    <a:pt x="105712" y="4108"/>
                  </a:lnTo>
                  <a:lnTo>
                    <a:pt x="116098" y="240"/>
                  </a:lnTo>
                  <a:lnTo>
                    <a:pt x="126532" y="0"/>
                  </a:lnTo>
                  <a:lnTo>
                    <a:pt x="147483" y="5973"/>
                  </a:lnTo>
                  <a:lnTo>
                    <a:pt x="162255" y="19547"/>
                  </a:lnTo>
                  <a:lnTo>
                    <a:pt x="167831" y="28080"/>
                  </a:lnTo>
                  <a:lnTo>
                    <a:pt x="175680" y="62446"/>
                  </a:lnTo>
                  <a:lnTo>
                    <a:pt x="169926" y="114810"/>
                  </a:lnTo>
                  <a:lnTo>
                    <a:pt x="154406" y="160162"/>
                  </a:lnTo>
                  <a:lnTo>
                    <a:pt x="129156" y="197326"/>
                  </a:lnTo>
                  <a:lnTo>
                    <a:pt x="100252" y="216452"/>
                  </a:lnTo>
                  <a:lnTo>
                    <a:pt x="101930" y="216672"/>
                  </a:lnTo>
                  <a:lnTo>
                    <a:pt x="135428" y="214208"/>
                  </a:lnTo>
                  <a:lnTo>
                    <a:pt x="168029" y="219370"/>
                  </a:lnTo>
                  <a:lnTo>
                    <a:pt x="199915" y="233898"/>
                  </a:lnTo>
                  <a:lnTo>
                    <a:pt x="214803" y="249528"/>
                  </a:lnTo>
                  <a:lnTo>
                    <a:pt x="224150" y="269343"/>
                  </a:lnTo>
                  <a:lnTo>
                    <a:pt x="228242" y="307976"/>
                  </a:lnTo>
                  <a:lnTo>
                    <a:pt x="221396" y="353608"/>
                  </a:lnTo>
                  <a:lnTo>
                    <a:pt x="205069" y="389226"/>
                  </a:lnTo>
                  <a:lnTo>
                    <a:pt x="171703" y="430285"/>
                  </a:lnTo>
                  <a:lnTo>
                    <a:pt x="148453" y="438587"/>
                  </a:lnTo>
                  <a:lnTo>
                    <a:pt x="102478" y="440141"/>
                  </a:lnTo>
                  <a:lnTo>
                    <a:pt x="45719" y="430185"/>
                  </a:lnTo>
                  <a:lnTo>
                    <a:pt x="0" y="413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82573" y="1473989"/>
              <a:ext cx="193410" cy="417259"/>
            </a:xfrm>
            <a:custGeom>
              <a:avLst/>
              <a:gdLst/>
              <a:ahLst/>
              <a:cxnLst/>
              <a:rect l="0" t="0" r="0" b="0"/>
              <a:pathLst>
                <a:path w="193410" h="417259">
                  <a:moveTo>
                    <a:pt x="134194" y="0"/>
                  </a:moveTo>
                  <a:lnTo>
                    <a:pt x="118552" y="17981"/>
                  </a:lnTo>
                  <a:lnTo>
                    <a:pt x="93760" y="69742"/>
                  </a:lnTo>
                  <a:lnTo>
                    <a:pt x="67152" y="123437"/>
                  </a:lnTo>
                  <a:lnTo>
                    <a:pt x="39366" y="179104"/>
                  </a:lnTo>
                  <a:lnTo>
                    <a:pt x="16936" y="240749"/>
                  </a:lnTo>
                  <a:lnTo>
                    <a:pt x="2411" y="302016"/>
                  </a:lnTo>
                  <a:lnTo>
                    <a:pt x="0" y="350879"/>
                  </a:lnTo>
                  <a:lnTo>
                    <a:pt x="3582" y="380944"/>
                  </a:lnTo>
                  <a:lnTo>
                    <a:pt x="8515" y="392003"/>
                  </a:lnTo>
                  <a:lnTo>
                    <a:pt x="23354" y="407411"/>
                  </a:lnTo>
                  <a:lnTo>
                    <a:pt x="44767" y="415038"/>
                  </a:lnTo>
                  <a:lnTo>
                    <a:pt x="68712" y="417258"/>
                  </a:lnTo>
                  <a:lnTo>
                    <a:pt x="91053" y="414345"/>
                  </a:lnTo>
                  <a:lnTo>
                    <a:pt x="109560" y="406032"/>
                  </a:lnTo>
                  <a:lnTo>
                    <a:pt x="140506" y="381631"/>
                  </a:lnTo>
                  <a:lnTo>
                    <a:pt x="183264" y="331277"/>
                  </a:lnTo>
                  <a:lnTo>
                    <a:pt x="191098" y="307112"/>
                  </a:lnTo>
                  <a:lnTo>
                    <a:pt x="193409" y="279214"/>
                  </a:lnTo>
                  <a:lnTo>
                    <a:pt x="190537" y="255116"/>
                  </a:lnTo>
                  <a:lnTo>
                    <a:pt x="182242" y="235828"/>
                  </a:lnTo>
                  <a:lnTo>
                    <a:pt x="176754" y="227408"/>
                  </a:lnTo>
                  <a:lnTo>
                    <a:pt x="161298" y="214934"/>
                  </a:lnTo>
                  <a:lnTo>
                    <a:pt x="152263" y="209970"/>
                  </a:lnTo>
                  <a:lnTo>
                    <a:pt x="132866" y="207574"/>
                  </a:lnTo>
                  <a:lnTo>
                    <a:pt x="91817" y="215568"/>
                  </a:lnTo>
                  <a:lnTo>
                    <a:pt x="51084" y="236817"/>
                  </a:lnTo>
                  <a:lnTo>
                    <a:pt x="29110" y="255522"/>
                  </a:lnTo>
                  <a:lnTo>
                    <a:pt x="1838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1274" y="1316062"/>
              <a:ext cx="1431877" cy="642239"/>
            </a:xfrm>
            <a:custGeom>
              <a:avLst/>
              <a:gdLst/>
              <a:ahLst/>
              <a:cxnLst/>
              <a:rect l="0" t="0" r="0" b="0"/>
              <a:pathLst>
                <a:path w="1431877" h="642239">
                  <a:moveTo>
                    <a:pt x="0" y="642238"/>
                  </a:moveTo>
                  <a:lnTo>
                    <a:pt x="49499" y="582645"/>
                  </a:lnTo>
                  <a:lnTo>
                    <a:pt x="76112" y="546109"/>
                  </a:lnTo>
                  <a:lnTo>
                    <a:pt x="108607" y="490256"/>
                  </a:lnTo>
                  <a:lnTo>
                    <a:pt x="129365" y="432682"/>
                  </a:lnTo>
                  <a:lnTo>
                    <a:pt x="147335" y="379159"/>
                  </a:lnTo>
                  <a:lnTo>
                    <a:pt x="163768" y="325231"/>
                  </a:lnTo>
                  <a:lnTo>
                    <a:pt x="170650" y="272820"/>
                  </a:lnTo>
                  <a:lnTo>
                    <a:pt x="174110" y="245255"/>
                  </a:lnTo>
                  <a:lnTo>
                    <a:pt x="166800" y="192551"/>
                  </a:lnTo>
                  <a:lnTo>
                    <a:pt x="150690" y="137270"/>
                  </a:lnTo>
                  <a:lnTo>
                    <a:pt x="139146" y="106573"/>
                  </a:lnTo>
                  <a:lnTo>
                    <a:pt x="87552" y="45810"/>
                  </a:lnTo>
                  <a:lnTo>
                    <a:pt x="86444" y="39899"/>
                  </a:lnTo>
                  <a:lnTo>
                    <a:pt x="89215" y="34788"/>
                  </a:lnTo>
                  <a:lnTo>
                    <a:pt x="94572" y="30211"/>
                  </a:lnTo>
                  <a:lnTo>
                    <a:pt x="113002" y="25125"/>
                  </a:lnTo>
                  <a:lnTo>
                    <a:pt x="168551" y="21860"/>
                  </a:lnTo>
                  <a:lnTo>
                    <a:pt x="226273" y="20046"/>
                  </a:lnTo>
                  <a:lnTo>
                    <a:pt x="289154" y="12013"/>
                  </a:lnTo>
                  <a:lnTo>
                    <a:pt x="344203" y="10821"/>
                  </a:lnTo>
                  <a:lnTo>
                    <a:pt x="400137" y="10586"/>
                  </a:lnTo>
                  <a:lnTo>
                    <a:pt x="456246" y="10540"/>
                  </a:lnTo>
                  <a:lnTo>
                    <a:pt x="519625" y="10530"/>
                  </a:lnTo>
                  <a:lnTo>
                    <a:pt x="578418" y="10529"/>
                  </a:lnTo>
                  <a:lnTo>
                    <a:pt x="635091" y="10528"/>
                  </a:lnTo>
                  <a:lnTo>
                    <a:pt x="698582" y="9358"/>
                  </a:lnTo>
                  <a:lnTo>
                    <a:pt x="757397" y="2195"/>
                  </a:lnTo>
                  <a:lnTo>
                    <a:pt x="814074" y="433"/>
                  </a:lnTo>
                  <a:lnTo>
                    <a:pt x="870331" y="85"/>
                  </a:lnTo>
                  <a:lnTo>
                    <a:pt x="929622" y="17"/>
                  </a:lnTo>
                  <a:lnTo>
                    <a:pt x="991724" y="3"/>
                  </a:lnTo>
                  <a:lnTo>
                    <a:pt x="1049052" y="0"/>
                  </a:lnTo>
                  <a:lnTo>
                    <a:pt x="1108555" y="0"/>
                  </a:lnTo>
                  <a:lnTo>
                    <a:pt x="1170698" y="5589"/>
                  </a:lnTo>
                  <a:lnTo>
                    <a:pt x="1229204" y="9553"/>
                  </a:lnTo>
                  <a:lnTo>
                    <a:pt x="1277588" y="10239"/>
                  </a:lnTo>
                  <a:lnTo>
                    <a:pt x="1333332" y="13591"/>
                  </a:lnTo>
                  <a:lnTo>
                    <a:pt x="1356493" y="16569"/>
                  </a:lnTo>
                  <a:lnTo>
                    <a:pt x="1399958" y="12068"/>
                  </a:lnTo>
                  <a:lnTo>
                    <a:pt x="143187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46115" y="1473989"/>
              <a:ext cx="278514" cy="500451"/>
            </a:xfrm>
            <a:custGeom>
              <a:avLst/>
              <a:gdLst/>
              <a:ahLst/>
              <a:cxnLst/>
              <a:rect l="0" t="0" r="0" b="0"/>
              <a:pathLst>
                <a:path w="278514" h="500451">
                  <a:moveTo>
                    <a:pt x="249346" y="0"/>
                  </a:moveTo>
                  <a:lnTo>
                    <a:pt x="232535" y="19151"/>
                  </a:lnTo>
                  <a:lnTo>
                    <a:pt x="199847" y="73218"/>
                  </a:lnTo>
                  <a:lnTo>
                    <a:pt x="153617" y="126279"/>
                  </a:lnTo>
                  <a:lnTo>
                    <a:pt x="102989" y="187382"/>
                  </a:lnTo>
                  <a:lnTo>
                    <a:pt x="63942" y="245197"/>
                  </a:lnTo>
                  <a:lnTo>
                    <a:pt x="36659" y="298318"/>
                  </a:lnTo>
                  <a:lnTo>
                    <a:pt x="15871" y="351646"/>
                  </a:lnTo>
                  <a:lnTo>
                    <a:pt x="0" y="412898"/>
                  </a:lnTo>
                  <a:lnTo>
                    <a:pt x="771" y="450284"/>
                  </a:lnTo>
                  <a:lnTo>
                    <a:pt x="6677" y="471527"/>
                  </a:lnTo>
                  <a:lnTo>
                    <a:pt x="17100" y="488768"/>
                  </a:lnTo>
                  <a:lnTo>
                    <a:pt x="25495" y="494301"/>
                  </a:lnTo>
                  <a:lnTo>
                    <a:pt x="47301" y="500450"/>
                  </a:lnTo>
                  <a:lnTo>
                    <a:pt x="80296" y="498322"/>
                  </a:lnTo>
                  <a:lnTo>
                    <a:pt x="133454" y="475512"/>
                  </a:lnTo>
                  <a:lnTo>
                    <a:pt x="181220" y="454497"/>
                  </a:lnTo>
                  <a:lnTo>
                    <a:pt x="239846" y="404903"/>
                  </a:lnTo>
                  <a:lnTo>
                    <a:pt x="254092" y="387018"/>
                  </a:lnTo>
                  <a:lnTo>
                    <a:pt x="272770" y="346939"/>
                  </a:lnTo>
                  <a:lnTo>
                    <a:pt x="278513" y="310117"/>
                  </a:lnTo>
                  <a:lnTo>
                    <a:pt x="273617" y="289518"/>
                  </a:lnTo>
                  <a:lnTo>
                    <a:pt x="269036" y="280750"/>
                  </a:lnTo>
                  <a:lnTo>
                    <a:pt x="254587" y="267887"/>
                  </a:lnTo>
                  <a:lnTo>
                    <a:pt x="245821" y="262820"/>
                  </a:lnTo>
                  <a:lnTo>
                    <a:pt x="223603" y="260308"/>
                  </a:lnTo>
                  <a:lnTo>
                    <a:pt x="176800" y="268228"/>
                  </a:lnTo>
                  <a:lnTo>
                    <a:pt x="149992" y="283286"/>
                  </a:lnTo>
                  <a:lnTo>
                    <a:pt x="91344" y="337276"/>
                  </a:lnTo>
                  <a:lnTo>
                    <a:pt x="3877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4026825" y="863336"/>
            <a:ext cx="14628" cy="326385"/>
          </a:xfrm>
          <a:custGeom>
            <a:avLst/>
            <a:gdLst/>
            <a:ahLst/>
            <a:cxnLst/>
            <a:rect l="0" t="0" r="0" b="0"/>
            <a:pathLst>
              <a:path w="14628" h="326385">
                <a:moveTo>
                  <a:pt x="5589" y="0"/>
                </a:moveTo>
                <a:lnTo>
                  <a:pt x="0" y="16768"/>
                </a:lnTo>
                <a:lnTo>
                  <a:pt x="3272" y="64620"/>
                </a:lnTo>
                <a:lnTo>
                  <a:pt x="4902" y="117023"/>
                </a:lnTo>
                <a:lnTo>
                  <a:pt x="8573" y="177837"/>
                </a:lnTo>
                <a:lnTo>
                  <a:pt x="14627" y="234910"/>
                </a:lnTo>
                <a:lnTo>
                  <a:pt x="8587" y="288904"/>
                </a:lnTo>
                <a:lnTo>
                  <a:pt x="5589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3442818" y="2074114"/>
            <a:ext cx="1084436" cy="913101"/>
            <a:chOff x="3442818" y="2074114"/>
            <a:chExt cx="1084436" cy="913101"/>
          </a:xfrm>
        </p:grpSpPr>
        <p:sp>
          <p:nvSpPr>
            <p:cNvPr id="22" name="Freeform 21"/>
            <p:cNvSpPr/>
            <p:nvPr/>
          </p:nvSpPr>
          <p:spPr>
            <a:xfrm>
              <a:off x="3845151" y="2074114"/>
              <a:ext cx="148427" cy="384639"/>
            </a:xfrm>
            <a:custGeom>
              <a:avLst/>
              <a:gdLst/>
              <a:ahLst/>
              <a:cxnLst/>
              <a:rect l="0" t="0" r="0" b="0"/>
              <a:pathLst>
                <a:path w="148427" h="384639">
                  <a:moveTo>
                    <a:pt x="145149" y="0"/>
                  </a:moveTo>
                  <a:lnTo>
                    <a:pt x="115841" y="34897"/>
                  </a:lnTo>
                  <a:lnTo>
                    <a:pt x="83916" y="95047"/>
                  </a:lnTo>
                  <a:lnTo>
                    <a:pt x="58519" y="150556"/>
                  </a:lnTo>
                  <a:lnTo>
                    <a:pt x="26680" y="210769"/>
                  </a:lnTo>
                  <a:lnTo>
                    <a:pt x="5344" y="272149"/>
                  </a:lnTo>
                  <a:lnTo>
                    <a:pt x="0" y="310444"/>
                  </a:lnTo>
                  <a:lnTo>
                    <a:pt x="4006" y="345837"/>
                  </a:lnTo>
                  <a:lnTo>
                    <a:pt x="12619" y="364665"/>
                  </a:lnTo>
                  <a:lnTo>
                    <a:pt x="18191" y="372961"/>
                  </a:lnTo>
                  <a:lnTo>
                    <a:pt x="26585" y="378492"/>
                  </a:lnTo>
                  <a:lnTo>
                    <a:pt x="48390" y="384638"/>
                  </a:lnTo>
                  <a:lnTo>
                    <a:pt x="70560" y="381130"/>
                  </a:lnTo>
                  <a:lnTo>
                    <a:pt x="99652" y="366001"/>
                  </a:lnTo>
                  <a:lnTo>
                    <a:pt x="130443" y="339928"/>
                  </a:lnTo>
                  <a:lnTo>
                    <a:pt x="146381" y="313629"/>
                  </a:lnTo>
                  <a:lnTo>
                    <a:pt x="148426" y="290689"/>
                  </a:lnTo>
                  <a:lnTo>
                    <a:pt x="147333" y="278020"/>
                  </a:lnTo>
                  <a:lnTo>
                    <a:pt x="143096" y="268405"/>
                  </a:lnTo>
                  <a:lnTo>
                    <a:pt x="129029" y="254601"/>
                  </a:lnTo>
                  <a:lnTo>
                    <a:pt x="107959" y="250806"/>
                  </a:lnTo>
                  <a:lnTo>
                    <a:pt x="84167" y="254189"/>
                  </a:lnTo>
                  <a:lnTo>
                    <a:pt x="46535" y="272305"/>
                  </a:lnTo>
                  <a:lnTo>
                    <a:pt x="2933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63917" y="2284683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15946" y="213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42818" y="2552359"/>
              <a:ext cx="1084436" cy="27123"/>
            </a:xfrm>
            <a:custGeom>
              <a:avLst/>
              <a:gdLst/>
              <a:ahLst/>
              <a:cxnLst/>
              <a:rect l="0" t="0" r="0" b="0"/>
              <a:pathLst>
                <a:path w="1084436" h="27123">
                  <a:moveTo>
                    <a:pt x="0" y="6066"/>
                  </a:moveTo>
                  <a:lnTo>
                    <a:pt x="39688" y="0"/>
                  </a:lnTo>
                  <a:lnTo>
                    <a:pt x="100026" y="5036"/>
                  </a:lnTo>
                  <a:lnTo>
                    <a:pt x="155936" y="5862"/>
                  </a:lnTo>
                  <a:lnTo>
                    <a:pt x="205041" y="6005"/>
                  </a:lnTo>
                  <a:lnTo>
                    <a:pt x="257805" y="6048"/>
                  </a:lnTo>
                  <a:lnTo>
                    <a:pt x="313863" y="7230"/>
                  </a:lnTo>
                  <a:lnTo>
                    <a:pt x="375383" y="14398"/>
                  </a:lnTo>
                  <a:lnTo>
                    <a:pt x="433709" y="19063"/>
                  </a:lnTo>
                  <a:lnTo>
                    <a:pt x="475859" y="23540"/>
                  </a:lnTo>
                  <a:lnTo>
                    <a:pt x="521889" y="25530"/>
                  </a:lnTo>
                  <a:lnTo>
                    <a:pt x="566523" y="23295"/>
                  </a:lnTo>
                  <a:lnTo>
                    <a:pt x="609757" y="19572"/>
                  </a:lnTo>
                  <a:lnTo>
                    <a:pt x="652369" y="17918"/>
                  </a:lnTo>
                  <a:lnTo>
                    <a:pt x="715820" y="16986"/>
                  </a:lnTo>
                  <a:lnTo>
                    <a:pt x="776096" y="23907"/>
                  </a:lnTo>
                  <a:lnTo>
                    <a:pt x="834969" y="26487"/>
                  </a:lnTo>
                  <a:lnTo>
                    <a:pt x="888467" y="26934"/>
                  </a:lnTo>
                  <a:lnTo>
                    <a:pt x="948772" y="27067"/>
                  </a:lnTo>
                  <a:lnTo>
                    <a:pt x="1004855" y="27106"/>
                  </a:lnTo>
                  <a:lnTo>
                    <a:pt x="1047988" y="27118"/>
                  </a:lnTo>
                  <a:lnTo>
                    <a:pt x="1084435" y="27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49385" y="2126756"/>
              <a:ext cx="188357" cy="314583"/>
            </a:xfrm>
            <a:custGeom>
              <a:avLst/>
              <a:gdLst/>
              <a:ahLst/>
              <a:cxnLst/>
              <a:rect l="0" t="0" r="0" b="0"/>
              <a:pathLst>
                <a:path w="188357" h="314583">
                  <a:moveTo>
                    <a:pt x="114656" y="0"/>
                  </a:moveTo>
                  <a:lnTo>
                    <a:pt x="109067" y="16768"/>
                  </a:lnTo>
                  <a:lnTo>
                    <a:pt x="109443" y="34359"/>
                  </a:lnTo>
                  <a:lnTo>
                    <a:pt x="113969" y="94169"/>
                  </a:lnTo>
                  <a:lnTo>
                    <a:pt x="114453" y="142285"/>
                  </a:lnTo>
                  <a:lnTo>
                    <a:pt x="111496" y="204707"/>
                  </a:lnTo>
                  <a:lnTo>
                    <a:pt x="105583" y="257115"/>
                  </a:lnTo>
                  <a:lnTo>
                    <a:pt x="98970" y="292992"/>
                  </a:lnTo>
                  <a:lnTo>
                    <a:pt x="94840" y="298273"/>
                  </a:lnTo>
                  <a:lnTo>
                    <a:pt x="89747" y="299454"/>
                  </a:lnTo>
                  <a:lnTo>
                    <a:pt x="84012" y="297902"/>
                  </a:lnTo>
                  <a:lnTo>
                    <a:pt x="71401" y="286819"/>
                  </a:lnTo>
                  <a:lnTo>
                    <a:pt x="30328" y="230927"/>
                  </a:lnTo>
                  <a:lnTo>
                    <a:pt x="0" y="185911"/>
                  </a:lnTo>
                  <a:lnTo>
                    <a:pt x="32588" y="243247"/>
                  </a:lnTo>
                  <a:lnTo>
                    <a:pt x="62760" y="283489"/>
                  </a:lnTo>
                  <a:lnTo>
                    <a:pt x="90237" y="312191"/>
                  </a:lnTo>
                  <a:lnTo>
                    <a:pt x="97207" y="314582"/>
                  </a:lnTo>
                  <a:lnTo>
                    <a:pt x="104193" y="313837"/>
                  </a:lnTo>
                  <a:lnTo>
                    <a:pt x="111190" y="311000"/>
                  </a:lnTo>
                  <a:lnTo>
                    <a:pt x="167300" y="253008"/>
                  </a:lnTo>
                  <a:lnTo>
                    <a:pt x="188356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43621" y="2695295"/>
              <a:ext cx="253428" cy="291920"/>
            </a:xfrm>
            <a:custGeom>
              <a:avLst/>
              <a:gdLst/>
              <a:ahLst/>
              <a:cxnLst/>
              <a:rect l="0" t="0" r="0" b="0"/>
              <a:pathLst>
                <a:path w="253428" h="291920">
                  <a:moveTo>
                    <a:pt x="141394" y="31585"/>
                  </a:moveTo>
                  <a:lnTo>
                    <a:pt x="124626" y="25996"/>
                  </a:lnTo>
                  <a:lnTo>
                    <a:pt x="107036" y="29491"/>
                  </a:lnTo>
                  <a:lnTo>
                    <a:pt x="87519" y="40014"/>
                  </a:lnTo>
                  <a:lnTo>
                    <a:pt x="49514" y="75364"/>
                  </a:lnTo>
                  <a:lnTo>
                    <a:pt x="29552" y="105778"/>
                  </a:lnTo>
                  <a:lnTo>
                    <a:pt x="4873" y="168499"/>
                  </a:lnTo>
                  <a:lnTo>
                    <a:pt x="0" y="189532"/>
                  </a:lnTo>
                  <a:lnTo>
                    <a:pt x="6403" y="231631"/>
                  </a:lnTo>
                  <a:lnTo>
                    <a:pt x="13548" y="251516"/>
                  </a:lnTo>
                  <a:lnTo>
                    <a:pt x="24522" y="268152"/>
                  </a:lnTo>
                  <a:lnTo>
                    <a:pt x="40318" y="280226"/>
                  </a:lnTo>
                  <a:lnTo>
                    <a:pt x="60206" y="288321"/>
                  </a:lnTo>
                  <a:lnTo>
                    <a:pt x="84644" y="291919"/>
                  </a:lnTo>
                  <a:lnTo>
                    <a:pt x="107983" y="287279"/>
                  </a:lnTo>
                  <a:lnTo>
                    <a:pt x="162211" y="258713"/>
                  </a:lnTo>
                  <a:lnTo>
                    <a:pt x="192796" y="237183"/>
                  </a:lnTo>
                  <a:lnTo>
                    <a:pt x="216026" y="209096"/>
                  </a:lnTo>
                  <a:lnTo>
                    <a:pt x="244448" y="157733"/>
                  </a:lnTo>
                  <a:lnTo>
                    <a:pt x="253427" y="115106"/>
                  </a:lnTo>
                  <a:lnTo>
                    <a:pt x="250498" y="76609"/>
                  </a:lnTo>
                  <a:lnTo>
                    <a:pt x="236632" y="42976"/>
                  </a:lnTo>
                  <a:lnTo>
                    <a:pt x="212117" y="16373"/>
                  </a:lnTo>
                  <a:lnTo>
                    <a:pt x="189594" y="7277"/>
                  </a:lnTo>
                  <a:lnTo>
                    <a:pt x="1519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06114" y="2684766"/>
              <a:ext cx="209670" cy="281475"/>
            </a:xfrm>
            <a:custGeom>
              <a:avLst/>
              <a:gdLst/>
              <a:ahLst/>
              <a:cxnLst/>
              <a:rect l="0" t="0" r="0" b="0"/>
              <a:pathLst>
                <a:path w="209670" h="281475">
                  <a:moveTo>
                    <a:pt x="147399" y="0"/>
                  </a:moveTo>
                  <a:lnTo>
                    <a:pt x="116117" y="9576"/>
                  </a:lnTo>
                  <a:lnTo>
                    <a:pt x="62119" y="46157"/>
                  </a:lnTo>
                  <a:lnTo>
                    <a:pt x="41646" y="59899"/>
                  </a:lnTo>
                  <a:lnTo>
                    <a:pt x="37123" y="60990"/>
                  </a:lnTo>
                  <a:lnTo>
                    <a:pt x="36447" y="58208"/>
                  </a:lnTo>
                  <a:lnTo>
                    <a:pt x="38336" y="52843"/>
                  </a:lnTo>
                  <a:lnTo>
                    <a:pt x="57762" y="34115"/>
                  </a:lnTo>
                  <a:lnTo>
                    <a:pt x="91334" y="19337"/>
                  </a:lnTo>
                  <a:lnTo>
                    <a:pt x="136506" y="13139"/>
                  </a:lnTo>
                  <a:lnTo>
                    <a:pt x="160495" y="17928"/>
                  </a:lnTo>
                  <a:lnTo>
                    <a:pt x="170167" y="22481"/>
                  </a:lnTo>
                  <a:lnTo>
                    <a:pt x="175446" y="29025"/>
                  </a:lnTo>
                  <a:lnTo>
                    <a:pt x="177795" y="36898"/>
                  </a:lnTo>
                  <a:lnTo>
                    <a:pt x="178191" y="45656"/>
                  </a:lnTo>
                  <a:lnTo>
                    <a:pt x="172393" y="64745"/>
                  </a:lnTo>
                  <a:lnTo>
                    <a:pt x="160847" y="83758"/>
                  </a:lnTo>
                  <a:lnTo>
                    <a:pt x="134615" y="106446"/>
                  </a:lnTo>
                  <a:lnTo>
                    <a:pt x="111636" y="118757"/>
                  </a:lnTo>
                  <a:lnTo>
                    <a:pt x="113028" y="118946"/>
                  </a:lnTo>
                  <a:lnTo>
                    <a:pt x="117466" y="117902"/>
                  </a:lnTo>
                  <a:lnTo>
                    <a:pt x="146069" y="122022"/>
                  </a:lnTo>
                  <a:lnTo>
                    <a:pt x="164745" y="130661"/>
                  </a:lnTo>
                  <a:lnTo>
                    <a:pt x="201388" y="155271"/>
                  </a:lnTo>
                  <a:lnTo>
                    <a:pt x="206788" y="163176"/>
                  </a:lnTo>
                  <a:lnTo>
                    <a:pt x="209669" y="181317"/>
                  </a:lnTo>
                  <a:lnTo>
                    <a:pt x="204714" y="211262"/>
                  </a:lnTo>
                  <a:lnTo>
                    <a:pt x="184658" y="242360"/>
                  </a:lnTo>
                  <a:lnTo>
                    <a:pt x="156489" y="262624"/>
                  </a:lnTo>
                  <a:lnTo>
                    <a:pt x="114359" y="278781"/>
                  </a:lnTo>
                  <a:lnTo>
                    <a:pt x="75738" y="281474"/>
                  </a:lnTo>
                  <a:lnTo>
                    <a:pt x="27005" y="275615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reeform 28"/>
          <p:cNvSpPr/>
          <p:nvPr/>
        </p:nvSpPr>
        <p:spPr>
          <a:xfrm>
            <a:off x="4225129" y="901522"/>
            <a:ext cx="310974" cy="354649"/>
          </a:xfrm>
          <a:custGeom>
            <a:avLst/>
            <a:gdLst/>
            <a:ahLst/>
            <a:cxnLst/>
            <a:rect l="0" t="0" r="0" b="0"/>
            <a:pathLst>
              <a:path w="310974" h="354649">
                <a:moveTo>
                  <a:pt x="154726" y="3928"/>
                </a:moveTo>
                <a:lnTo>
                  <a:pt x="93853" y="38257"/>
                </a:lnTo>
                <a:lnTo>
                  <a:pt x="71178" y="60503"/>
                </a:lnTo>
                <a:lnTo>
                  <a:pt x="31563" y="111754"/>
                </a:lnTo>
                <a:lnTo>
                  <a:pt x="7606" y="172607"/>
                </a:lnTo>
                <a:lnTo>
                  <a:pt x="0" y="207155"/>
                </a:lnTo>
                <a:lnTo>
                  <a:pt x="561" y="232292"/>
                </a:lnTo>
                <a:lnTo>
                  <a:pt x="20705" y="287768"/>
                </a:lnTo>
                <a:lnTo>
                  <a:pt x="43678" y="321821"/>
                </a:lnTo>
                <a:lnTo>
                  <a:pt x="65021" y="342744"/>
                </a:lnTo>
                <a:lnTo>
                  <a:pt x="83271" y="352605"/>
                </a:lnTo>
                <a:lnTo>
                  <a:pt x="103081" y="354648"/>
                </a:lnTo>
                <a:lnTo>
                  <a:pt x="144394" y="346427"/>
                </a:lnTo>
                <a:lnTo>
                  <a:pt x="207385" y="312022"/>
                </a:lnTo>
                <a:lnTo>
                  <a:pt x="248316" y="283372"/>
                </a:lnTo>
                <a:lnTo>
                  <a:pt x="271493" y="255182"/>
                </a:lnTo>
                <a:lnTo>
                  <a:pt x="304148" y="192146"/>
                </a:lnTo>
                <a:lnTo>
                  <a:pt x="310973" y="139850"/>
                </a:lnTo>
                <a:lnTo>
                  <a:pt x="309036" y="101523"/>
                </a:lnTo>
                <a:lnTo>
                  <a:pt x="297900" y="57131"/>
                </a:lnTo>
                <a:lnTo>
                  <a:pt x="282286" y="30741"/>
                </a:lnTo>
                <a:lnTo>
                  <a:pt x="266401" y="18574"/>
                </a:lnTo>
                <a:lnTo>
                  <a:pt x="227608" y="1232"/>
                </a:lnTo>
                <a:lnTo>
                  <a:pt x="203885" y="0"/>
                </a:lnTo>
                <a:lnTo>
                  <a:pt x="150528" y="8742"/>
                </a:lnTo>
                <a:lnTo>
                  <a:pt x="112612" y="249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414640" y="2021471"/>
            <a:ext cx="312656" cy="972307"/>
            <a:chOff x="4414640" y="2021471"/>
            <a:chExt cx="312656" cy="972307"/>
          </a:xfrm>
        </p:grpSpPr>
        <p:sp>
          <p:nvSpPr>
            <p:cNvPr id="30" name="Freeform 29"/>
            <p:cNvSpPr/>
            <p:nvPr/>
          </p:nvSpPr>
          <p:spPr>
            <a:xfrm>
              <a:off x="4496794" y="2021471"/>
              <a:ext cx="230502" cy="442389"/>
            </a:xfrm>
            <a:custGeom>
              <a:avLst/>
              <a:gdLst/>
              <a:ahLst/>
              <a:cxnLst/>
              <a:rect l="0" t="0" r="0" b="0"/>
              <a:pathLst>
                <a:path w="230502" h="442389">
                  <a:moveTo>
                    <a:pt x="146273" y="0"/>
                  </a:moveTo>
                  <a:lnTo>
                    <a:pt x="128315" y="62281"/>
                  </a:lnTo>
                  <a:lnTo>
                    <a:pt x="117726" y="119450"/>
                  </a:lnTo>
                  <a:lnTo>
                    <a:pt x="109699" y="181133"/>
                  </a:lnTo>
                  <a:lnTo>
                    <a:pt x="104084" y="237207"/>
                  </a:lnTo>
                  <a:lnTo>
                    <a:pt x="95238" y="299736"/>
                  </a:lnTo>
                  <a:lnTo>
                    <a:pt x="92778" y="353572"/>
                  </a:lnTo>
                  <a:lnTo>
                    <a:pt x="84607" y="415622"/>
                  </a:lnTo>
                  <a:lnTo>
                    <a:pt x="82936" y="420971"/>
                  </a:lnTo>
                  <a:lnTo>
                    <a:pt x="80652" y="421027"/>
                  </a:lnTo>
                  <a:lnTo>
                    <a:pt x="30121" y="359887"/>
                  </a:lnTo>
                  <a:lnTo>
                    <a:pt x="0" y="321740"/>
                  </a:lnTo>
                  <a:lnTo>
                    <a:pt x="38207" y="380077"/>
                  </a:lnTo>
                  <a:lnTo>
                    <a:pt x="79656" y="436700"/>
                  </a:lnTo>
                  <a:lnTo>
                    <a:pt x="87824" y="440872"/>
                  </a:lnTo>
                  <a:lnTo>
                    <a:pt x="106257" y="442388"/>
                  </a:lnTo>
                  <a:lnTo>
                    <a:pt x="114917" y="438815"/>
                  </a:lnTo>
                  <a:lnTo>
                    <a:pt x="174221" y="382609"/>
                  </a:lnTo>
                  <a:lnTo>
                    <a:pt x="23050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14640" y="2674238"/>
              <a:ext cx="221258" cy="319540"/>
            </a:xfrm>
            <a:custGeom>
              <a:avLst/>
              <a:gdLst/>
              <a:ahLst/>
              <a:cxnLst/>
              <a:rect l="0" t="0" r="0" b="0"/>
              <a:pathLst>
                <a:path w="221258" h="319540">
                  <a:moveTo>
                    <a:pt x="133671" y="0"/>
                  </a:moveTo>
                  <a:lnTo>
                    <a:pt x="84172" y="58563"/>
                  </a:lnTo>
                  <a:lnTo>
                    <a:pt x="42391" y="116333"/>
                  </a:lnTo>
                  <a:lnTo>
                    <a:pt x="14961" y="179030"/>
                  </a:lnTo>
                  <a:lnTo>
                    <a:pt x="0" y="234752"/>
                  </a:lnTo>
                  <a:lnTo>
                    <a:pt x="868" y="271547"/>
                  </a:lnTo>
                  <a:lnTo>
                    <a:pt x="3021" y="282807"/>
                  </a:lnTo>
                  <a:lnTo>
                    <a:pt x="7967" y="291483"/>
                  </a:lnTo>
                  <a:lnTo>
                    <a:pt x="22820" y="304243"/>
                  </a:lnTo>
                  <a:lnTo>
                    <a:pt x="50913" y="318004"/>
                  </a:lnTo>
                  <a:lnTo>
                    <a:pt x="71153" y="319539"/>
                  </a:lnTo>
                  <a:lnTo>
                    <a:pt x="112742" y="310994"/>
                  </a:lnTo>
                  <a:lnTo>
                    <a:pt x="138648" y="295827"/>
                  </a:lnTo>
                  <a:lnTo>
                    <a:pt x="196762" y="238939"/>
                  </a:lnTo>
                  <a:lnTo>
                    <a:pt x="219313" y="199406"/>
                  </a:lnTo>
                  <a:lnTo>
                    <a:pt x="221257" y="175583"/>
                  </a:lnTo>
                  <a:lnTo>
                    <a:pt x="217051" y="151736"/>
                  </a:lnTo>
                  <a:lnTo>
                    <a:pt x="207384" y="133339"/>
                  </a:lnTo>
                  <a:lnTo>
                    <a:pt x="200360" y="128667"/>
                  </a:lnTo>
                  <a:lnTo>
                    <a:pt x="183197" y="126595"/>
                  </a:lnTo>
                  <a:lnTo>
                    <a:pt x="153805" y="137595"/>
                  </a:lnTo>
                  <a:lnTo>
                    <a:pt x="122869" y="155673"/>
                  </a:lnTo>
                  <a:lnTo>
                    <a:pt x="85036" y="203225"/>
                  </a:lnTo>
                  <a:lnTo>
                    <a:pt x="7050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4661242" y="915979"/>
            <a:ext cx="195736" cy="321165"/>
          </a:xfrm>
          <a:custGeom>
            <a:avLst/>
            <a:gdLst/>
            <a:ahLst/>
            <a:cxnLst/>
            <a:rect l="0" t="0" r="0" b="0"/>
            <a:pathLst>
              <a:path w="195736" h="321165">
                <a:moveTo>
                  <a:pt x="181867" y="0"/>
                </a:moveTo>
                <a:lnTo>
                  <a:pt x="143493" y="29308"/>
                </a:lnTo>
                <a:lnTo>
                  <a:pt x="95579" y="84952"/>
                </a:lnTo>
                <a:lnTo>
                  <a:pt x="48941" y="138397"/>
                </a:lnTo>
                <a:lnTo>
                  <a:pt x="16587" y="198047"/>
                </a:lnTo>
                <a:lnTo>
                  <a:pt x="0" y="241761"/>
                </a:lnTo>
                <a:lnTo>
                  <a:pt x="209" y="279213"/>
                </a:lnTo>
                <a:lnTo>
                  <a:pt x="7933" y="299960"/>
                </a:lnTo>
                <a:lnTo>
                  <a:pt x="13268" y="308768"/>
                </a:lnTo>
                <a:lnTo>
                  <a:pt x="21505" y="314639"/>
                </a:lnTo>
                <a:lnTo>
                  <a:pt x="43134" y="321164"/>
                </a:lnTo>
                <a:lnTo>
                  <a:pt x="76030" y="319248"/>
                </a:lnTo>
                <a:lnTo>
                  <a:pt x="117417" y="306950"/>
                </a:lnTo>
                <a:lnTo>
                  <a:pt x="171058" y="262896"/>
                </a:lnTo>
                <a:lnTo>
                  <a:pt x="184082" y="247864"/>
                </a:lnTo>
                <a:lnTo>
                  <a:pt x="193769" y="229485"/>
                </a:lnTo>
                <a:lnTo>
                  <a:pt x="195735" y="209618"/>
                </a:lnTo>
                <a:lnTo>
                  <a:pt x="191540" y="190259"/>
                </a:lnTo>
                <a:lnTo>
                  <a:pt x="181877" y="173857"/>
                </a:lnTo>
                <a:lnTo>
                  <a:pt x="172514" y="169717"/>
                </a:lnTo>
                <a:lnTo>
                  <a:pt x="146514" y="168236"/>
                </a:lnTo>
                <a:lnTo>
                  <a:pt x="110171" y="179569"/>
                </a:lnTo>
                <a:lnTo>
                  <a:pt x="76581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3411233" y="3137492"/>
            <a:ext cx="1337120" cy="818512"/>
            <a:chOff x="3411233" y="3137492"/>
            <a:chExt cx="1337120" cy="818512"/>
          </a:xfrm>
        </p:grpSpPr>
        <p:sp>
          <p:nvSpPr>
            <p:cNvPr id="34" name="Freeform 33"/>
            <p:cNvSpPr/>
            <p:nvPr/>
          </p:nvSpPr>
          <p:spPr>
            <a:xfrm>
              <a:off x="4111111" y="3148020"/>
              <a:ext cx="180163" cy="355086"/>
            </a:xfrm>
            <a:custGeom>
              <a:avLst/>
              <a:gdLst/>
              <a:ahLst/>
              <a:cxnLst/>
              <a:rect l="0" t="0" r="0" b="0"/>
              <a:pathLst>
                <a:path w="180163" h="355086">
                  <a:moveTo>
                    <a:pt x="110816" y="0"/>
                  </a:moveTo>
                  <a:lnTo>
                    <a:pt x="56941" y="27512"/>
                  </a:lnTo>
                  <a:lnTo>
                    <a:pt x="5369" y="45549"/>
                  </a:lnTo>
                  <a:lnTo>
                    <a:pt x="744" y="45574"/>
                  </a:lnTo>
                  <a:lnTo>
                    <a:pt x="0" y="43251"/>
                  </a:lnTo>
                  <a:lnTo>
                    <a:pt x="1844" y="39363"/>
                  </a:lnTo>
                  <a:lnTo>
                    <a:pt x="13251" y="31923"/>
                  </a:lnTo>
                  <a:lnTo>
                    <a:pt x="60360" y="15253"/>
                  </a:lnTo>
                  <a:lnTo>
                    <a:pt x="85272" y="12628"/>
                  </a:lnTo>
                  <a:lnTo>
                    <a:pt x="94956" y="15438"/>
                  </a:lnTo>
                  <a:lnTo>
                    <a:pt x="102582" y="20821"/>
                  </a:lnTo>
                  <a:lnTo>
                    <a:pt x="108836" y="27919"/>
                  </a:lnTo>
                  <a:lnTo>
                    <a:pt x="115786" y="48283"/>
                  </a:lnTo>
                  <a:lnTo>
                    <a:pt x="117704" y="71762"/>
                  </a:lnTo>
                  <a:lnTo>
                    <a:pt x="114657" y="93896"/>
                  </a:lnTo>
                  <a:lnTo>
                    <a:pt x="106284" y="112312"/>
                  </a:lnTo>
                  <a:lnTo>
                    <a:pt x="81845" y="143198"/>
                  </a:lnTo>
                  <a:lnTo>
                    <a:pt x="53101" y="161084"/>
                  </a:lnTo>
                  <a:lnTo>
                    <a:pt x="54792" y="161202"/>
                  </a:lnTo>
                  <a:lnTo>
                    <a:pt x="88311" y="158574"/>
                  </a:lnTo>
                  <a:lnTo>
                    <a:pt x="110173" y="164454"/>
                  </a:lnTo>
                  <a:lnTo>
                    <a:pt x="139091" y="180919"/>
                  </a:lnTo>
                  <a:lnTo>
                    <a:pt x="169824" y="207443"/>
                  </a:lnTo>
                  <a:lnTo>
                    <a:pt x="177986" y="227508"/>
                  </a:lnTo>
                  <a:lnTo>
                    <a:pt x="180162" y="239409"/>
                  </a:lnTo>
                  <a:lnTo>
                    <a:pt x="176342" y="261992"/>
                  </a:lnTo>
                  <a:lnTo>
                    <a:pt x="165675" y="283727"/>
                  </a:lnTo>
                  <a:lnTo>
                    <a:pt x="125839" y="331252"/>
                  </a:lnTo>
                  <a:lnTo>
                    <a:pt x="98500" y="348234"/>
                  </a:lnTo>
                  <a:lnTo>
                    <a:pt x="62583" y="355085"/>
                  </a:lnTo>
                  <a:lnTo>
                    <a:pt x="1606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92505" y="3137492"/>
              <a:ext cx="165067" cy="306751"/>
            </a:xfrm>
            <a:custGeom>
              <a:avLst/>
              <a:gdLst/>
              <a:ahLst/>
              <a:cxnLst/>
              <a:rect l="0" t="0" r="0" b="0"/>
              <a:pathLst>
                <a:path w="165067" h="306751">
                  <a:moveTo>
                    <a:pt x="124220" y="0"/>
                  </a:moveTo>
                  <a:lnTo>
                    <a:pt x="81558" y="55659"/>
                  </a:lnTo>
                  <a:lnTo>
                    <a:pt x="48277" y="116078"/>
                  </a:lnTo>
                  <a:lnTo>
                    <a:pt x="19662" y="179007"/>
                  </a:lnTo>
                  <a:lnTo>
                    <a:pt x="2653" y="232800"/>
                  </a:lnTo>
                  <a:lnTo>
                    <a:pt x="0" y="258275"/>
                  </a:lnTo>
                  <a:lnTo>
                    <a:pt x="5060" y="278955"/>
                  </a:lnTo>
                  <a:lnTo>
                    <a:pt x="9685" y="287746"/>
                  </a:lnTo>
                  <a:lnTo>
                    <a:pt x="27302" y="300632"/>
                  </a:lnTo>
                  <a:lnTo>
                    <a:pt x="38551" y="305706"/>
                  </a:lnTo>
                  <a:lnTo>
                    <a:pt x="48390" y="306750"/>
                  </a:lnTo>
                  <a:lnTo>
                    <a:pt x="93971" y="291244"/>
                  </a:lnTo>
                  <a:lnTo>
                    <a:pt x="126607" y="268836"/>
                  </a:lnTo>
                  <a:lnTo>
                    <a:pt x="162677" y="234953"/>
                  </a:lnTo>
                  <a:lnTo>
                    <a:pt x="165066" y="226825"/>
                  </a:lnTo>
                  <a:lnTo>
                    <a:pt x="161481" y="208436"/>
                  </a:lnTo>
                  <a:lnTo>
                    <a:pt x="154910" y="203298"/>
                  </a:lnTo>
                  <a:lnTo>
                    <a:pt x="135130" y="200709"/>
                  </a:lnTo>
                  <a:lnTo>
                    <a:pt x="93880" y="208578"/>
                  </a:lnTo>
                  <a:lnTo>
                    <a:pt x="61049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63917" y="3390176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1669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411233" y="3505995"/>
              <a:ext cx="1337120" cy="52638"/>
            </a:xfrm>
            <a:custGeom>
              <a:avLst/>
              <a:gdLst/>
              <a:ahLst/>
              <a:cxnLst/>
              <a:rect l="0" t="0" r="0" b="0"/>
              <a:pathLst>
                <a:path w="1337120" h="52638">
                  <a:moveTo>
                    <a:pt x="0" y="31580"/>
                  </a:moveTo>
                  <a:lnTo>
                    <a:pt x="63450" y="14791"/>
                  </a:lnTo>
                  <a:lnTo>
                    <a:pt x="110957" y="11787"/>
                  </a:lnTo>
                  <a:lnTo>
                    <a:pt x="160907" y="9728"/>
                  </a:lnTo>
                  <a:lnTo>
                    <a:pt x="209373" y="3398"/>
                  </a:lnTo>
                  <a:lnTo>
                    <a:pt x="251372" y="1507"/>
                  </a:lnTo>
                  <a:lnTo>
                    <a:pt x="297334" y="667"/>
                  </a:lnTo>
                  <a:lnTo>
                    <a:pt x="359890" y="194"/>
                  </a:lnTo>
                  <a:lnTo>
                    <a:pt x="411180" y="53"/>
                  </a:lnTo>
                  <a:lnTo>
                    <a:pt x="460303" y="12"/>
                  </a:lnTo>
                  <a:lnTo>
                    <a:pt x="507613" y="0"/>
                  </a:lnTo>
                  <a:lnTo>
                    <a:pt x="570412" y="5584"/>
                  </a:lnTo>
                  <a:lnTo>
                    <a:pt x="619267" y="9059"/>
                  </a:lnTo>
                  <a:lnTo>
                    <a:pt x="670787" y="10089"/>
                  </a:lnTo>
                  <a:lnTo>
                    <a:pt x="733362" y="10437"/>
                  </a:lnTo>
                  <a:lnTo>
                    <a:pt x="783621" y="11667"/>
                  </a:lnTo>
                  <a:lnTo>
                    <a:pt x="835558" y="17751"/>
                  </a:lnTo>
                  <a:lnTo>
                    <a:pt x="886822" y="20073"/>
                  </a:lnTo>
                  <a:lnTo>
                    <a:pt x="949777" y="23978"/>
                  </a:lnTo>
                  <a:lnTo>
                    <a:pt x="1000862" y="29327"/>
                  </a:lnTo>
                  <a:lnTo>
                    <a:pt x="1049924" y="30913"/>
                  </a:lnTo>
                  <a:lnTo>
                    <a:pt x="1097216" y="34502"/>
                  </a:lnTo>
                  <a:lnTo>
                    <a:pt x="1148273" y="39854"/>
                  </a:lnTo>
                  <a:lnTo>
                    <a:pt x="1197327" y="44560"/>
                  </a:lnTo>
                  <a:lnTo>
                    <a:pt x="1255823" y="51041"/>
                  </a:lnTo>
                  <a:lnTo>
                    <a:pt x="1314995" y="52322"/>
                  </a:lnTo>
                  <a:lnTo>
                    <a:pt x="1337119" y="52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70420" y="3611274"/>
              <a:ext cx="316275" cy="344730"/>
            </a:xfrm>
            <a:custGeom>
              <a:avLst/>
              <a:gdLst/>
              <a:ahLst/>
              <a:cxnLst/>
              <a:rect l="0" t="0" r="0" b="0"/>
              <a:pathLst>
                <a:path w="316275" h="344730">
                  <a:moveTo>
                    <a:pt x="162077" y="31586"/>
                  </a:moveTo>
                  <a:lnTo>
                    <a:pt x="108202" y="50714"/>
                  </a:lnTo>
                  <a:lnTo>
                    <a:pt x="67078" y="77825"/>
                  </a:lnTo>
                  <a:lnTo>
                    <a:pt x="30748" y="116629"/>
                  </a:lnTo>
                  <a:lnTo>
                    <a:pt x="5342" y="176897"/>
                  </a:lnTo>
                  <a:lnTo>
                    <a:pt x="0" y="199113"/>
                  </a:lnTo>
                  <a:lnTo>
                    <a:pt x="6103" y="241972"/>
                  </a:lnTo>
                  <a:lnTo>
                    <a:pt x="13207" y="261962"/>
                  </a:lnTo>
                  <a:lnTo>
                    <a:pt x="43484" y="301191"/>
                  </a:lnTo>
                  <a:lnTo>
                    <a:pt x="79380" y="328599"/>
                  </a:lnTo>
                  <a:lnTo>
                    <a:pt x="99586" y="338287"/>
                  </a:lnTo>
                  <a:lnTo>
                    <a:pt x="141871" y="344729"/>
                  </a:lnTo>
                  <a:lnTo>
                    <a:pt x="165185" y="339996"/>
                  </a:lnTo>
                  <a:lnTo>
                    <a:pt x="204805" y="317894"/>
                  </a:lnTo>
                  <a:lnTo>
                    <a:pt x="259968" y="260593"/>
                  </a:lnTo>
                  <a:lnTo>
                    <a:pt x="280119" y="237740"/>
                  </a:lnTo>
                  <a:lnTo>
                    <a:pt x="311612" y="176257"/>
                  </a:lnTo>
                  <a:lnTo>
                    <a:pt x="316274" y="146577"/>
                  </a:lnTo>
                  <a:lnTo>
                    <a:pt x="312108" y="120128"/>
                  </a:lnTo>
                  <a:lnTo>
                    <a:pt x="291105" y="64909"/>
                  </a:lnTo>
                  <a:lnTo>
                    <a:pt x="279474" y="47956"/>
                  </a:lnTo>
                  <a:lnTo>
                    <a:pt x="248594" y="25258"/>
                  </a:lnTo>
                  <a:lnTo>
                    <a:pt x="215398" y="9304"/>
                  </a:lnTo>
                  <a:lnTo>
                    <a:pt x="153833" y="1226"/>
                  </a:lnTo>
                  <a:lnTo>
                    <a:pt x="1199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144721" y="1001666"/>
            <a:ext cx="2887901" cy="851350"/>
            <a:chOff x="2144721" y="1001666"/>
            <a:chExt cx="2887901" cy="851350"/>
          </a:xfrm>
        </p:grpSpPr>
        <p:sp>
          <p:nvSpPr>
            <p:cNvPr id="2" name="Freeform 1"/>
            <p:cNvSpPr/>
            <p:nvPr/>
          </p:nvSpPr>
          <p:spPr>
            <a:xfrm>
              <a:off x="3242575" y="1155803"/>
              <a:ext cx="234669" cy="497587"/>
            </a:xfrm>
            <a:custGeom>
              <a:avLst/>
              <a:gdLst/>
              <a:ahLst/>
              <a:cxnLst/>
              <a:rect l="0" t="0" r="0" b="0"/>
              <a:pathLst>
                <a:path w="234669" h="497587">
                  <a:moveTo>
                    <a:pt x="210772" y="118145"/>
                  </a:moveTo>
                  <a:lnTo>
                    <a:pt x="148354" y="170685"/>
                  </a:lnTo>
                  <a:lnTo>
                    <a:pt x="126767" y="198053"/>
                  </a:lnTo>
                  <a:lnTo>
                    <a:pt x="84449" y="259951"/>
                  </a:lnTo>
                  <a:lnTo>
                    <a:pt x="56358" y="312142"/>
                  </a:lnTo>
                  <a:lnTo>
                    <a:pt x="37854" y="367512"/>
                  </a:lnTo>
                  <a:lnTo>
                    <a:pt x="32986" y="423509"/>
                  </a:lnTo>
                  <a:lnTo>
                    <a:pt x="34660" y="449224"/>
                  </a:lnTo>
                  <a:lnTo>
                    <a:pt x="43203" y="468452"/>
                  </a:lnTo>
                  <a:lnTo>
                    <a:pt x="66755" y="492431"/>
                  </a:lnTo>
                  <a:lnTo>
                    <a:pt x="76156" y="496351"/>
                  </a:lnTo>
                  <a:lnTo>
                    <a:pt x="95961" y="497586"/>
                  </a:lnTo>
                  <a:lnTo>
                    <a:pt x="158217" y="482553"/>
                  </a:lnTo>
                  <a:lnTo>
                    <a:pt x="176106" y="469617"/>
                  </a:lnTo>
                  <a:lnTo>
                    <a:pt x="212706" y="428681"/>
                  </a:lnTo>
                  <a:lnTo>
                    <a:pt x="234668" y="371746"/>
                  </a:lnTo>
                  <a:lnTo>
                    <a:pt x="234490" y="333926"/>
                  </a:lnTo>
                  <a:lnTo>
                    <a:pt x="223949" y="280394"/>
                  </a:lnTo>
                  <a:lnTo>
                    <a:pt x="212856" y="246937"/>
                  </a:lnTo>
                  <a:lnTo>
                    <a:pt x="176457" y="201078"/>
                  </a:lnTo>
                  <a:lnTo>
                    <a:pt x="115776" y="153742"/>
                  </a:lnTo>
                  <a:lnTo>
                    <a:pt x="61888" y="111170"/>
                  </a:lnTo>
                  <a:lnTo>
                    <a:pt x="13654" y="72917"/>
                  </a:lnTo>
                  <a:lnTo>
                    <a:pt x="5661" y="63426"/>
                  </a:lnTo>
                  <a:lnTo>
                    <a:pt x="1501" y="53590"/>
                  </a:lnTo>
                  <a:lnTo>
                    <a:pt x="0" y="33302"/>
                  </a:lnTo>
                  <a:lnTo>
                    <a:pt x="3577" y="25318"/>
                  </a:lnTo>
                  <a:lnTo>
                    <a:pt x="16910" y="13327"/>
                  </a:lnTo>
                  <a:lnTo>
                    <a:pt x="49736" y="0"/>
                  </a:lnTo>
                  <a:lnTo>
                    <a:pt x="75639" y="1685"/>
                  </a:lnTo>
                  <a:lnTo>
                    <a:pt x="135915" y="19794"/>
                  </a:lnTo>
                  <a:lnTo>
                    <a:pt x="189562" y="43004"/>
                  </a:lnTo>
                  <a:lnTo>
                    <a:pt x="204465" y="59013"/>
                  </a:lnTo>
                  <a:lnTo>
                    <a:pt x="231829" y="970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00746" y="1663502"/>
              <a:ext cx="56707" cy="178986"/>
            </a:xfrm>
            <a:custGeom>
              <a:avLst/>
              <a:gdLst/>
              <a:ahLst/>
              <a:cxnLst/>
              <a:rect l="0" t="0" r="0" b="0"/>
              <a:pathLst>
                <a:path w="56707" h="178986">
                  <a:moveTo>
                    <a:pt x="0" y="0"/>
                  </a:moveTo>
                  <a:lnTo>
                    <a:pt x="34747" y="53875"/>
                  </a:lnTo>
                  <a:lnTo>
                    <a:pt x="55643" y="105447"/>
                  </a:lnTo>
                  <a:lnTo>
                    <a:pt x="56706" y="126414"/>
                  </a:lnTo>
                  <a:lnTo>
                    <a:pt x="55351" y="136919"/>
                  </a:lnTo>
                  <a:lnTo>
                    <a:pt x="44488" y="154829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779730" y="1158134"/>
              <a:ext cx="271387" cy="494841"/>
            </a:xfrm>
            <a:custGeom>
              <a:avLst/>
              <a:gdLst/>
              <a:ahLst/>
              <a:cxnLst/>
              <a:rect l="0" t="0" r="0" b="0"/>
              <a:pathLst>
                <a:path w="271387" h="494841">
                  <a:moveTo>
                    <a:pt x="0" y="0"/>
                  </a:moveTo>
                  <a:lnTo>
                    <a:pt x="56215" y="16789"/>
                  </a:lnTo>
                  <a:lnTo>
                    <a:pt x="114786" y="23334"/>
                  </a:lnTo>
                  <a:lnTo>
                    <a:pt x="143433" y="26748"/>
                  </a:lnTo>
                  <a:lnTo>
                    <a:pt x="203071" y="22528"/>
                  </a:lnTo>
                  <a:lnTo>
                    <a:pt x="259652" y="15759"/>
                  </a:lnTo>
                  <a:lnTo>
                    <a:pt x="266688" y="17525"/>
                  </a:lnTo>
                  <a:lnTo>
                    <a:pt x="270209" y="22212"/>
                  </a:lnTo>
                  <a:lnTo>
                    <a:pt x="271386" y="28846"/>
                  </a:lnTo>
                  <a:lnTo>
                    <a:pt x="269831" y="35608"/>
                  </a:lnTo>
                  <a:lnTo>
                    <a:pt x="244923" y="94065"/>
                  </a:lnTo>
                  <a:lnTo>
                    <a:pt x="220259" y="151075"/>
                  </a:lnTo>
                  <a:lnTo>
                    <a:pt x="199793" y="201131"/>
                  </a:lnTo>
                  <a:lnTo>
                    <a:pt x="177506" y="259269"/>
                  </a:lnTo>
                  <a:lnTo>
                    <a:pt x="154603" y="321359"/>
                  </a:lnTo>
                  <a:lnTo>
                    <a:pt x="141475" y="371428"/>
                  </a:lnTo>
                  <a:lnTo>
                    <a:pt x="126559" y="427741"/>
                  </a:lnTo>
                  <a:lnTo>
                    <a:pt x="108424" y="485136"/>
                  </a:lnTo>
                  <a:lnTo>
                    <a:pt x="105285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87969" y="1141743"/>
              <a:ext cx="283931" cy="446559"/>
            </a:xfrm>
            <a:custGeom>
              <a:avLst/>
              <a:gdLst/>
              <a:ahLst/>
              <a:cxnLst/>
              <a:rect l="0" t="0" r="0" b="0"/>
              <a:pathLst>
                <a:path w="283931" h="446559">
                  <a:moveTo>
                    <a:pt x="181357" y="5863"/>
                  </a:moveTo>
                  <a:lnTo>
                    <a:pt x="164590" y="11452"/>
                  </a:lnTo>
                  <a:lnTo>
                    <a:pt x="105912" y="7408"/>
                  </a:lnTo>
                  <a:lnTo>
                    <a:pt x="45643" y="0"/>
                  </a:lnTo>
                  <a:lnTo>
                    <a:pt x="23944" y="2477"/>
                  </a:lnTo>
                  <a:lnTo>
                    <a:pt x="15584" y="7115"/>
                  </a:lnTo>
                  <a:lnTo>
                    <a:pt x="3175" y="21627"/>
                  </a:lnTo>
                  <a:lnTo>
                    <a:pt x="0" y="46015"/>
                  </a:lnTo>
                  <a:lnTo>
                    <a:pt x="7493" y="109330"/>
                  </a:lnTo>
                  <a:lnTo>
                    <a:pt x="11299" y="160782"/>
                  </a:lnTo>
                  <a:lnTo>
                    <a:pt x="18016" y="201893"/>
                  </a:lnTo>
                  <a:lnTo>
                    <a:pt x="20990" y="206740"/>
                  </a:lnTo>
                  <a:lnTo>
                    <a:pt x="24143" y="206461"/>
                  </a:lnTo>
                  <a:lnTo>
                    <a:pt x="43198" y="186387"/>
                  </a:lnTo>
                  <a:lnTo>
                    <a:pt x="77897" y="168297"/>
                  </a:lnTo>
                  <a:lnTo>
                    <a:pt x="97940" y="160724"/>
                  </a:lnTo>
                  <a:lnTo>
                    <a:pt x="118547" y="159698"/>
                  </a:lnTo>
                  <a:lnTo>
                    <a:pt x="181389" y="174884"/>
                  </a:lnTo>
                  <a:lnTo>
                    <a:pt x="191907" y="178205"/>
                  </a:lnTo>
                  <a:lnTo>
                    <a:pt x="209832" y="191254"/>
                  </a:lnTo>
                  <a:lnTo>
                    <a:pt x="261894" y="253332"/>
                  </a:lnTo>
                  <a:lnTo>
                    <a:pt x="277489" y="281178"/>
                  </a:lnTo>
                  <a:lnTo>
                    <a:pt x="283930" y="317245"/>
                  </a:lnTo>
                  <a:lnTo>
                    <a:pt x="280249" y="363156"/>
                  </a:lnTo>
                  <a:lnTo>
                    <a:pt x="266161" y="402626"/>
                  </a:lnTo>
                  <a:lnTo>
                    <a:pt x="247168" y="430958"/>
                  </a:lnTo>
                  <a:lnTo>
                    <a:pt x="227374" y="440459"/>
                  </a:lnTo>
                  <a:lnTo>
                    <a:pt x="176539" y="446558"/>
                  </a:lnTo>
                  <a:lnTo>
                    <a:pt x="122607" y="439358"/>
                  </a:lnTo>
                  <a:lnTo>
                    <a:pt x="76072" y="4270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80903" y="1162144"/>
              <a:ext cx="366858" cy="445985"/>
            </a:xfrm>
            <a:custGeom>
              <a:avLst/>
              <a:gdLst/>
              <a:ahLst/>
              <a:cxnLst/>
              <a:rect l="0" t="0" r="0" b="0"/>
              <a:pathLst>
                <a:path w="366858" h="445985">
                  <a:moveTo>
                    <a:pt x="125335" y="17047"/>
                  </a:moveTo>
                  <a:lnTo>
                    <a:pt x="77897" y="46356"/>
                  </a:lnTo>
                  <a:lnTo>
                    <a:pt x="48461" y="83018"/>
                  </a:lnTo>
                  <a:lnTo>
                    <a:pt x="18664" y="142140"/>
                  </a:lnTo>
                  <a:lnTo>
                    <a:pt x="4092" y="186426"/>
                  </a:lnTo>
                  <a:lnTo>
                    <a:pt x="0" y="239021"/>
                  </a:lnTo>
                  <a:lnTo>
                    <a:pt x="4781" y="300060"/>
                  </a:lnTo>
                  <a:lnTo>
                    <a:pt x="18161" y="357697"/>
                  </a:lnTo>
                  <a:lnTo>
                    <a:pt x="42120" y="394039"/>
                  </a:lnTo>
                  <a:lnTo>
                    <a:pt x="69383" y="423747"/>
                  </a:lnTo>
                  <a:lnTo>
                    <a:pt x="101478" y="439498"/>
                  </a:lnTo>
                  <a:lnTo>
                    <a:pt x="140623" y="445984"/>
                  </a:lnTo>
                  <a:lnTo>
                    <a:pt x="194602" y="439771"/>
                  </a:lnTo>
                  <a:lnTo>
                    <a:pt x="228137" y="429428"/>
                  </a:lnTo>
                  <a:lnTo>
                    <a:pt x="274025" y="393302"/>
                  </a:lnTo>
                  <a:lnTo>
                    <a:pt x="321364" y="341724"/>
                  </a:lnTo>
                  <a:lnTo>
                    <a:pt x="349283" y="280110"/>
                  </a:lnTo>
                  <a:lnTo>
                    <a:pt x="364284" y="224478"/>
                  </a:lnTo>
                  <a:lnTo>
                    <a:pt x="366857" y="165256"/>
                  </a:lnTo>
                  <a:lnTo>
                    <a:pt x="360970" y="137900"/>
                  </a:lnTo>
                  <a:lnTo>
                    <a:pt x="330367" y="74816"/>
                  </a:lnTo>
                  <a:lnTo>
                    <a:pt x="301509" y="47682"/>
                  </a:lnTo>
                  <a:lnTo>
                    <a:pt x="250428" y="17553"/>
                  </a:lnTo>
                  <a:lnTo>
                    <a:pt x="221876" y="5574"/>
                  </a:lnTo>
                  <a:lnTo>
                    <a:pt x="174087" y="0"/>
                  </a:lnTo>
                  <a:lnTo>
                    <a:pt x="124783" y="4884"/>
                  </a:lnTo>
                  <a:lnTo>
                    <a:pt x="104278" y="65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26922" y="1053217"/>
              <a:ext cx="478425" cy="799799"/>
            </a:xfrm>
            <a:custGeom>
              <a:avLst/>
              <a:gdLst/>
              <a:ahLst/>
              <a:cxnLst/>
              <a:rect l="0" t="0" r="0" b="0"/>
              <a:pathLst>
                <a:path w="478425" h="799799">
                  <a:moveTo>
                    <a:pt x="0" y="799798"/>
                  </a:moveTo>
                  <a:lnTo>
                    <a:pt x="17958" y="736370"/>
                  </a:lnTo>
                  <a:lnTo>
                    <a:pt x="45876" y="673434"/>
                  </a:lnTo>
                  <a:lnTo>
                    <a:pt x="71841" y="615221"/>
                  </a:lnTo>
                  <a:lnTo>
                    <a:pt x="97422" y="561911"/>
                  </a:lnTo>
                  <a:lnTo>
                    <a:pt x="118073" y="510133"/>
                  </a:lnTo>
                  <a:lnTo>
                    <a:pt x="138747" y="449862"/>
                  </a:lnTo>
                  <a:lnTo>
                    <a:pt x="152925" y="392896"/>
                  </a:lnTo>
                  <a:lnTo>
                    <a:pt x="160059" y="336584"/>
                  </a:lnTo>
                  <a:lnTo>
                    <a:pt x="166797" y="280400"/>
                  </a:lnTo>
                  <a:lnTo>
                    <a:pt x="166958" y="224242"/>
                  </a:lnTo>
                  <a:lnTo>
                    <a:pt x="156938" y="168089"/>
                  </a:lnTo>
                  <a:lnTo>
                    <a:pt x="139080" y="106304"/>
                  </a:lnTo>
                  <a:lnTo>
                    <a:pt x="101353" y="43038"/>
                  </a:lnTo>
                  <a:lnTo>
                    <a:pt x="87550" y="26333"/>
                  </a:lnTo>
                  <a:lnTo>
                    <a:pt x="86442" y="19772"/>
                  </a:lnTo>
                  <a:lnTo>
                    <a:pt x="89214" y="14229"/>
                  </a:lnTo>
                  <a:lnTo>
                    <a:pt x="94571" y="9363"/>
                  </a:lnTo>
                  <a:lnTo>
                    <a:pt x="116121" y="3957"/>
                  </a:lnTo>
                  <a:lnTo>
                    <a:pt x="154899" y="4033"/>
                  </a:lnTo>
                  <a:lnTo>
                    <a:pt x="205032" y="8950"/>
                  </a:lnTo>
                  <a:lnTo>
                    <a:pt x="259995" y="9922"/>
                  </a:lnTo>
                  <a:lnTo>
                    <a:pt x="315913" y="10114"/>
                  </a:lnTo>
                  <a:lnTo>
                    <a:pt x="372018" y="4562"/>
                  </a:lnTo>
                  <a:lnTo>
                    <a:pt x="429331" y="606"/>
                  </a:lnTo>
                  <a:lnTo>
                    <a:pt x="47842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56059" y="1001666"/>
              <a:ext cx="1576563" cy="51279"/>
            </a:xfrm>
            <a:custGeom>
              <a:avLst/>
              <a:gdLst/>
              <a:ahLst/>
              <a:cxnLst/>
              <a:rect l="0" t="0" r="0" b="0"/>
              <a:pathLst>
                <a:path w="1576563" h="51279">
                  <a:moveTo>
                    <a:pt x="0" y="51278"/>
                  </a:moveTo>
                  <a:lnTo>
                    <a:pt x="21421" y="51221"/>
                  </a:lnTo>
                  <a:lnTo>
                    <a:pt x="69429" y="51195"/>
                  </a:lnTo>
                  <a:lnTo>
                    <a:pt x="130818" y="51186"/>
                  </a:lnTo>
                  <a:lnTo>
                    <a:pt x="179702" y="51184"/>
                  </a:lnTo>
                  <a:lnTo>
                    <a:pt x="238734" y="48064"/>
                  </a:lnTo>
                  <a:lnTo>
                    <a:pt x="301045" y="42118"/>
                  </a:lnTo>
                  <a:lnTo>
                    <a:pt x="362442" y="40944"/>
                  </a:lnTo>
                  <a:lnTo>
                    <a:pt x="411328" y="39571"/>
                  </a:lnTo>
                  <a:lnTo>
                    <a:pt x="470361" y="32338"/>
                  </a:lnTo>
                  <a:lnTo>
                    <a:pt x="532671" y="30563"/>
                  </a:lnTo>
                  <a:lnTo>
                    <a:pt x="594069" y="30213"/>
                  </a:lnTo>
                  <a:lnTo>
                    <a:pt x="642955" y="28982"/>
                  </a:lnTo>
                  <a:lnTo>
                    <a:pt x="705107" y="21798"/>
                  </a:lnTo>
                  <a:lnTo>
                    <a:pt x="767774" y="20032"/>
                  </a:lnTo>
                  <a:lnTo>
                    <a:pt x="831023" y="11322"/>
                  </a:lnTo>
                  <a:lnTo>
                    <a:pt x="891172" y="9514"/>
                  </a:lnTo>
                  <a:lnTo>
                    <a:pt x="942076" y="9201"/>
                  </a:lnTo>
                  <a:lnTo>
                    <a:pt x="1004442" y="9095"/>
                  </a:lnTo>
                  <a:lnTo>
                    <a:pt x="1054666" y="9077"/>
                  </a:lnTo>
                  <a:lnTo>
                    <a:pt x="1105421" y="9072"/>
                  </a:lnTo>
                  <a:lnTo>
                    <a:pt x="1165086" y="5950"/>
                  </a:lnTo>
                  <a:lnTo>
                    <a:pt x="1227521" y="4"/>
                  </a:lnTo>
                  <a:lnTo>
                    <a:pt x="1287774" y="0"/>
                  </a:lnTo>
                  <a:lnTo>
                    <a:pt x="1347856" y="6931"/>
                  </a:lnTo>
                  <a:lnTo>
                    <a:pt x="1410113" y="8647"/>
                  </a:lnTo>
                  <a:lnTo>
                    <a:pt x="1458874" y="8944"/>
                  </a:lnTo>
                  <a:lnTo>
                    <a:pt x="1519346" y="9045"/>
                  </a:lnTo>
                  <a:lnTo>
                    <a:pt x="1576562" y="90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44721" y="1245108"/>
              <a:ext cx="248509" cy="526553"/>
            </a:xfrm>
            <a:custGeom>
              <a:avLst/>
              <a:gdLst/>
              <a:ahLst/>
              <a:cxnLst/>
              <a:rect l="0" t="0" r="0" b="0"/>
              <a:pathLst>
                <a:path w="248509" h="526553">
                  <a:moveTo>
                    <a:pt x="224190" y="60425"/>
                  </a:moveTo>
                  <a:lnTo>
                    <a:pt x="195510" y="123853"/>
                  </a:lnTo>
                  <a:lnTo>
                    <a:pt x="163987" y="181862"/>
                  </a:lnTo>
                  <a:lnTo>
                    <a:pt x="136346" y="236318"/>
                  </a:lnTo>
                  <a:lnTo>
                    <a:pt x="111475" y="295254"/>
                  </a:lnTo>
                  <a:lnTo>
                    <a:pt x="89362" y="357286"/>
                  </a:lnTo>
                  <a:lnTo>
                    <a:pt x="70869" y="413429"/>
                  </a:lnTo>
                  <a:lnTo>
                    <a:pt x="61909" y="449678"/>
                  </a:lnTo>
                  <a:lnTo>
                    <a:pt x="63548" y="475972"/>
                  </a:lnTo>
                  <a:lnTo>
                    <a:pt x="71296" y="497017"/>
                  </a:lnTo>
                  <a:lnTo>
                    <a:pt x="76637" y="505904"/>
                  </a:lnTo>
                  <a:lnTo>
                    <a:pt x="95050" y="518899"/>
                  </a:lnTo>
                  <a:lnTo>
                    <a:pt x="106512" y="524002"/>
                  </a:lnTo>
                  <a:lnTo>
                    <a:pt x="131725" y="526552"/>
                  </a:lnTo>
                  <a:lnTo>
                    <a:pt x="157358" y="522616"/>
                  </a:lnTo>
                  <a:lnTo>
                    <a:pt x="180449" y="513068"/>
                  </a:lnTo>
                  <a:lnTo>
                    <a:pt x="207591" y="488950"/>
                  </a:lnTo>
                  <a:lnTo>
                    <a:pt x="229317" y="449358"/>
                  </a:lnTo>
                  <a:lnTo>
                    <a:pt x="248508" y="397255"/>
                  </a:lnTo>
                  <a:lnTo>
                    <a:pt x="248033" y="360138"/>
                  </a:lnTo>
                  <a:lnTo>
                    <a:pt x="236223" y="306844"/>
                  </a:lnTo>
                  <a:lnTo>
                    <a:pt x="225249" y="283419"/>
                  </a:lnTo>
                  <a:lnTo>
                    <a:pt x="200327" y="256089"/>
                  </a:lnTo>
                  <a:lnTo>
                    <a:pt x="139716" y="211566"/>
                  </a:lnTo>
                  <a:lnTo>
                    <a:pt x="76770" y="169240"/>
                  </a:lnTo>
                  <a:lnTo>
                    <a:pt x="19208" y="127108"/>
                  </a:lnTo>
                  <a:lnTo>
                    <a:pt x="2278" y="100460"/>
                  </a:lnTo>
                  <a:lnTo>
                    <a:pt x="0" y="80558"/>
                  </a:lnTo>
                  <a:lnTo>
                    <a:pt x="4058" y="61184"/>
                  </a:lnTo>
                  <a:lnTo>
                    <a:pt x="13660" y="44775"/>
                  </a:lnTo>
                  <a:lnTo>
                    <a:pt x="37809" y="22383"/>
                  </a:lnTo>
                  <a:lnTo>
                    <a:pt x="78369" y="6519"/>
                  </a:lnTo>
                  <a:lnTo>
                    <a:pt x="127432" y="0"/>
                  </a:lnTo>
                  <a:lnTo>
                    <a:pt x="155451" y="4713"/>
                  </a:lnTo>
                  <a:lnTo>
                    <a:pt x="203133" y="28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79523" y="1231834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71240"/>
                  </a:lnTo>
                  <a:lnTo>
                    <a:pt x="7235" y="231527"/>
                  </a:lnTo>
                  <a:lnTo>
                    <a:pt x="9553" y="287359"/>
                  </a:lnTo>
                  <a:lnTo>
                    <a:pt x="11409" y="347186"/>
                  </a:lnTo>
                  <a:lnTo>
                    <a:pt x="17678" y="401307"/>
                  </a:lnTo>
                  <a:lnTo>
                    <a:pt x="20390" y="462109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09134" y="1168663"/>
              <a:ext cx="191447" cy="413526"/>
            </a:xfrm>
            <a:custGeom>
              <a:avLst/>
              <a:gdLst/>
              <a:ahLst/>
              <a:cxnLst/>
              <a:rect l="0" t="0" r="0" b="0"/>
              <a:pathLst>
                <a:path w="191447" h="413526">
                  <a:moveTo>
                    <a:pt x="191446" y="326383"/>
                  </a:moveTo>
                  <a:lnTo>
                    <a:pt x="148754" y="340955"/>
                  </a:lnTo>
                  <a:lnTo>
                    <a:pt x="94443" y="379381"/>
                  </a:lnTo>
                  <a:lnTo>
                    <a:pt x="54132" y="401583"/>
                  </a:lnTo>
                  <a:lnTo>
                    <a:pt x="22859" y="413525"/>
                  </a:lnTo>
                  <a:lnTo>
                    <a:pt x="14713" y="412554"/>
                  </a:lnTo>
                  <a:lnTo>
                    <a:pt x="8113" y="408397"/>
                  </a:lnTo>
                  <a:lnTo>
                    <a:pt x="2544" y="402116"/>
                  </a:lnTo>
                  <a:lnTo>
                    <a:pt x="0" y="394419"/>
                  </a:lnTo>
                  <a:lnTo>
                    <a:pt x="1447" y="341105"/>
                  </a:lnTo>
                  <a:lnTo>
                    <a:pt x="9073" y="286051"/>
                  </a:lnTo>
                  <a:lnTo>
                    <a:pt x="12627" y="237094"/>
                  </a:lnTo>
                  <a:lnTo>
                    <a:pt x="19400" y="184374"/>
                  </a:lnTo>
                  <a:lnTo>
                    <a:pt x="21926" y="124819"/>
                  </a:lnTo>
                  <a:lnTo>
                    <a:pt x="21505" y="65059"/>
                  </a:lnTo>
                  <a:lnTo>
                    <a:pt x="14594" y="14238"/>
                  </a:lnTo>
                  <a:lnTo>
                    <a:pt x="1246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137492" y="579067"/>
            <a:ext cx="705410" cy="410612"/>
            <a:chOff x="3137492" y="579067"/>
            <a:chExt cx="705410" cy="410612"/>
          </a:xfrm>
        </p:grpSpPr>
        <p:sp>
          <p:nvSpPr>
            <p:cNvPr id="13" name="Freeform 12"/>
            <p:cNvSpPr/>
            <p:nvPr/>
          </p:nvSpPr>
          <p:spPr>
            <a:xfrm>
              <a:off x="3274362" y="610652"/>
              <a:ext cx="178986" cy="273742"/>
            </a:xfrm>
            <a:custGeom>
              <a:avLst/>
              <a:gdLst/>
              <a:ahLst/>
              <a:cxnLst/>
              <a:rect l="0" t="0" r="0" b="0"/>
              <a:pathLst>
                <a:path w="178986" h="273742">
                  <a:moveTo>
                    <a:pt x="0" y="0"/>
                  </a:moveTo>
                  <a:lnTo>
                    <a:pt x="14655" y="58617"/>
                  </a:lnTo>
                  <a:lnTo>
                    <a:pt x="36604" y="110452"/>
                  </a:lnTo>
                  <a:lnTo>
                    <a:pt x="78512" y="167894"/>
                  </a:lnTo>
                  <a:lnTo>
                    <a:pt x="136228" y="229194"/>
                  </a:lnTo>
                  <a:lnTo>
                    <a:pt x="17898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37492" y="579067"/>
              <a:ext cx="305327" cy="368498"/>
            </a:xfrm>
            <a:custGeom>
              <a:avLst/>
              <a:gdLst/>
              <a:ahLst/>
              <a:cxnLst/>
              <a:rect l="0" t="0" r="0" b="0"/>
              <a:pathLst>
                <a:path w="305327" h="368498">
                  <a:moveTo>
                    <a:pt x="305326" y="0"/>
                  </a:moveTo>
                  <a:lnTo>
                    <a:pt x="288559" y="5589"/>
                  </a:lnTo>
                  <a:lnTo>
                    <a:pt x="274088" y="20811"/>
                  </a:lnTo>
                  <a:lnTo>
                    <a:pt x="238691" y="79733"/>
                  </a:lnTo>
                  <a:lnTo>
                    <a:pt x="197967" y="132957"/>
                  </a:lnTo>
                  <a:lnTo>
                    <a:pt x="151342" y="194109"/>
                  </a:lnTo>
                  <a:lnTo>
                    <a:pt x="111354" y="255076"/>
                  </a:lnTo>
                  <a:lnTo>
                    <a:pt x="59996" y="316714"/>
                  </a:lnTo>
                  <a:lnTo>
                    <a:pt x="19686" y="35786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90259" y="589595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3119" y="42692"/>
                  </a:lnTo>
                  <a:lnTo>
                    <a:pt x="16788" y="103238"/>
                  </a:lnTo>
                  <a:lnTo>
                    <a:pt x="26084" y="166569"/>
                  </a:lnTo>
                  <a:lnTo>
                    <a:pt x="30498" y="218603"/>
                  </a:lnTo>
                  <a:lnTo>
                    <a:pt x="34490" y="270822"/>
                  </a:lnTo>
                  <a:lnTo>
                    <a:pt x="42279" y="333235"/>
                  </a:lnTo>
                  <a:lnTo>
                    <a:pt x="50249" y="375180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074321" y="1789844"/>
            <a:ext cx="1705618" cy="1269579"/>
            <a:chOff x="3074321" y="1789844"/>
            <a:chExt cx="1705618" cy="1269579"/>
          </a:xfrm>
        </p:grpSpPr>
        <p:sp>
          <p:nvSpPr>
            <p:cNvPr id="17" name="Freeform 16"/>
            <p:cNvSpPr/>
            <p:nvPr/>
          </p:nvSpPr>
          <p:spPr>
            <a:xfrm>
              <a:off x="3074321" y="2147813"/>
              <a:ext cx="210571" cy="16119"/>
            </a:xfrm>
            <a:custGeom>
              <a:avLst/>
              <a:gdLst/>
              <a:ahLst/>
              <a:cxnLst/>
              <a:rect l="0" t="0" r="0" b="0"/>
              <a:pathLst>
                <a:path w="210571" h="16119">
                  <a:moveTo>
                    <a:pt x="0" y="10529"/>
                  </a:moveTo>
                  <a:lnTo>
                    <a:pt x="16768" y="16118"/>
                  </a:lnTo>
                  <a:lnTo>
                    <a:pt x="34358" y="15742"/>
                  </a:lnTo>
                  <a:lnTo>
                    <a:pt x="92999" y="10045"/>
                  </a:lnTo>
                  <a:lnTo>
                    <a:pt x="147745" y="2331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87157" y="1916186"/>
              <a:ext cx="180754" cy="435790"/>
            </a:xfrm>
            <a:custGeom>
              <a:avLst/>
              <a:gdLst/>
              <a:ahLst/>
              <a:cxnLst/>
              <a:rect l="0" t="0" r="0" b="0"/>
              <a:pathLst>
                <a:path w="180754" h="435790">
                  <a:moveTo>
                    <a:pt x="13547" y="31586"/>
                  </a:moveTo>
                  <a:lnTo>
                    <a:pt x="2369" y="48353"/>
                  </a:lnTo>
                  <a:lnTo>
                    <a:pt x="0" y="65944"/>
                  </a:lnTo>
                  <a:lnTo>
                    <a:pt x="4017" y="85461"/>
                  </a:lnTo>
                  <a:lnTo>
                    <a:pt x="19432" y="115009"/>
                  </a:lnTo>
                  <a:lnTo>
                    <a:pt x="51841" y="149666"/>
                  </a:lnTo>
                  <a:lnTo>
                    <a:pt x="106631" y="191935"/>
                  </a:lnTo>
                  <a:lnTo>
                    <a:pt x="131335" y="216097"/>
                  </a:lnTo>
                  <a:lnTo>
                    <a:pt x="167763" y="272851"/>
                  </a:lnTo>
                  <a:lnTo>
                    <a:pt x="177784" y="310652"/>
                  </a:lnTo>
                  <a:lnTo>
                    <a:pt x="180753" y="351488"/>
                  </a:lnTo>
                  <a:lnTo>
                    <a:pt x="175209" y="376146"/>
                  </a:lnTo>
                  <a:lnTo>
                    <a:pt x="152585" y="420571"/>
                  </a:lnTo>
                  <a:lnTo>
                    <a:pt x="143674" y="427780"/>
                  </a:lnTo>
                  <a:lnTo>
                    <a:pt x="121294" y="435789"/>
                  </a:lnTo>
                  <a:lnTo>
                    <a:pt x="111115" y="435585"/>
                  </a:lnTo>
                  <a:lnTo>
                    <a:pt x="93565" y="429120"/>
                  </a:lnTo>
                  <a:lnTo>
                    <a:pt x="87949" y="421781"/>
                  </a:lnTo>
                  <a:lnTo>
                    <a:pt x="72608" y="368813"/>
                  </a:lnTo>
                  <a:lnTo>
                    <a:pt x="68627" y="310805"/>
                  </a:lnTo>
                  <a:lnTo>
                    <a:pt x="74773" y="249953"/>
                  </a:lnTo>
                  <a:lnTo>
                    <a:pt x="81923" y="187544"/>
                  </a:lnTo>
                  <a:lnTo>
                    <a:pt x="87365" y="131326"/>
                  </a:lnTo>
                  <a:lnTo>
                    <a:pt x="101762" y="68767"/>
                  </a:lnTo>
                  <a:lnTo>
                    <a:pt x="124109" y="12291"/>
                  </a:lnTo>
                  <a:lnTo>
                    <a:pt x="12936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90176" y="1937243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0" y="42114"/>
                  </a:moveTo>
                  <a:lnTo>
                    <a:pt x="11178" y="25347"/>
                  </a:lnTo>
                  <a:lnTo>
                    <a:pt x="26025" y="13995"/>
                  </a:lnTo>
                  <a:lnTo>
                    <a:pt x="44322" y="6220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66111" y="1789844"/>
              <a:ext cx="18905" cy="536955"/>
            </a:xfrm>
            <a:custGeom>
              <a:avLst/>
              <a:gdLst/>
              <a:ahLst/>
              <a:cxnLst/>
              <a:rect l="0" t="0" r="0" b="0"/>
              <a:pathLst>
                <a:path w="18905" h="536955">
                  <a:moveTo>
                    <a:pt x="18904" y="0"/>
                  </a:moveTo>
                  <a:lnTo>
                    <a:pt x="11668" y="28726"/>
                  </a:lnTo>
                  <a:lnTo>
                    <a:pt x="9351" y="77922"/>
                  </a:lnTo>
                  <a:lnTo>
                    <a:pt x="8665" y="131232"/>
                  </a:lnTo>
                  <a:lnTo>
                    <a:pt x="7291" y="190962"/>
                  </a:lnTo>
                  <a:lnTo>
                    <a:pt x="1166" y="253113"/>
                  </a:lnTo>
                  <a:lnTo>
                    <a:pt x="0" y="312473"/>
                  </a:lnTo>
                  <a:lnTo>
                    <a:pt x="6375" y="375108"/>
                  </a:lnTo>
                  <a:lnTo>
                    <a:pt x="7783" y="427388"/>
                  </a:lnTo>
                  <a:lnTo>
                    <a:pt x="8258" y="486975"/>
                  </a:lnTo>
                  <a:lnTo>
                    <a:pt x="8376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91976" y="1961160"/>
              <a:ext cx="287797" cy="106797"/>
            </a:xfrm>
            <a:custGeom>
              <a:avLst/>
              <a:gdLst/>
              <a:ahLst/>
              <a:cxnLst/>
              <a:rect l="0" t="0" r="0" b="0"/>
              <a:pathLst>
                <a:path w="287797" h="106797">
                  <a:moveTo>
                    <a:pt x="45640" y="18197"/>
                  </a:moveTo>
                  <a:lnTo>
                    <a:pt x="40051" y="1430"/>
                  </a:lnTo>
                  <a:lnTo>
                    <a:pt x="37235" y="0"/>
                  </a:lnTo>
                  <a:lnTo>
                    <a:pt x="34188" y="2556"/>
                  </a:lnTo>
                  <a:lnTo>
                    <a:pt x="10491" y="61244"/>
                  </a:lnTo>
                  <a:lnTo>
                    <a:pt x="0" y="92173"/>
                  </a:lnTo>
                  <a:lnTo>
                    <a:pt x="2346" y="99100"/>
                  </a:lnTo>
                  <a:lnTo>
                    <a:pt x="8588" y="103718"/>
                  </a:lnTo>
                  <a:lnTo>
                    <a:pt x="17430" y="106796"/>
                  </a:lnTo>
                  <a:lnTo>
                    <a:pt x="52229" y="105540"/>
                  </a:lnTo>
                  <a:lnTo>
                    <a:pt x="111412" y="88263"/>
                  </a:lnTo>
                  <a:lnTo>
                    <a:pt x="172108" y="64729"/>
                  </a:lnTo>
                  <a:lnTo>
                    <a:pt x="233552" y="46393"/>
                  </a:lnTo>
                  <a:lnTo>
                    <a:pt x="255499" y="45546"/>
                  </a:lnTo>
                  <a:lnTo>
                    <a:pt x="287796" y="49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16435" y="2558430"/>
              <a:ext cx="1094965" cy="42109"/>
            </a:xfrm>
            <a:custGeom>
              <a:avLst/>
              <a:gdLst/>
              <a:ahLst/>
              <a:cxnLst/>
              <a:rect l="0" t="0" r="0" b="0"/>
              <a:pathLst>
                <a:path w="1094965" h="42109">
                  <a:moveTo>
                    <a:pt x="0" y="10523"/>
                  </a:moveTo>
                  <a:lnTo>
                    <a:pt x="54144" y="7403"/>
                  </a:lnTo>
                  <a:lnTo>
                    <a:pt x="114680" y="1458"/>
                  </a:lnTo>
                  <a:lnTo>
                    <a:pt x="176829" y="428"/>
                  </a:lnTo>
                  <a:lnTo>
                    <a:pt x="223260" y="187"/>
                  </a:lnTo>
                  <a:lnTo>
                    <a:pt x="286080" y="52"/>
                  </a:lnTo>
                  <a:lnTo>
                    <a:pt x="337448" y="11"/>
                  </a:lnTo>
                  <a:lnTo>
                    <a:pt x="386594" y="0"/>
                  </a:lnTo>
                  <a:lnTo>
                    <a:pt x="433911" y="3116"/>
                  </a:lnTo>
                  <a:lnTo>
                    <a:pt x="484975" y="8328"/>
                  </a:lnTo>
                  <a:lnTo>
                    <a:pt x="537150" y="9873"/>
                  </a:lnTo>
                  <a:lnTo>
                    <a:pt x="589654" y="10330"/>
                  </a:lnTo>
                  <a:lnTo>
                    <a:pt x="645375" y="13585"/>
                  </a:lnTo>
                  <a:lnTo>
                    <a:pt x="703219" y="18839"/>
                  </a:lnTo>
                  <a:lnTo>
                    <a:pt x="757403" y="20396"/>
                  </a:lnTo>
                  <a:lnTo>
                    <a:pt x="810502" y="23977"/>
                  </a:lnTo>
                  <a:lnTo>
                    <a:pt x="860161" y="29327"/>
                  </a:lnTo>
                  <a:lnTo>
                    <a:pt x="918861" y="31135"/>
                  </a:lnTo>
                  <a:lnTo>
                    <a:pt x="977856" y="38728"/>
                  </a:lnTo>
                  <a:lnTo>
                    <a:pt x="1032189" y="41107"/>
                  </a:lnTo>
                  <a:lnTo>
                    <a:pt x="1094964" y="421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53430" y="275846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37616" y="2768994"/>
              <a:ext cx="279332" cy="288277"/>
            </a:xfrm>
            <a:custGeom>
              <a:avLst/>
              <a:gdLst/>
              <a:ahLst/>
              <a:cxnLst/>
              <a:rect l="0" t="0" r="0" b="0"/>
              <a:pathLst>
                <a:path w="279332" h="288277">
                  <a:moveTo>
                    <a:pt x="273741" y="0"/>
                  </a:moveTo>
                  <a:lnTo>
                    <a:pt x="279331" y="16768"/>
                  </a:lnTo>
                  <a:lnTo>
                    <a:pt x="277217" y="49552"/>
                  </a:lnTo>
                  <a:lnTo>
                    <a:pt x="265928" y="69207"/>
                  </a:lnTo>
                  <a:lnTo>
                    <a:pt x="248042" y="85741"/>
                  </a:lnTo>
                  <a:lnTo>
                    <a:pt x="190519" y="116981"/>
                  </a:lnTo>
                  <a:lnTo>
                    <a:pt x="158226" y="129158"/>
                  </a:lnTo>
                  <a:lnTo>
                    <a:pt x="155787" y="131729"/>
                  </a:lnTo>
                  <a:lnTo>
                    <a:pt x="158840" y="133443"/>
                  </a:lnTo>
                  <a:lnTo>
                    <a:pt x="191773" y="141783"/>
                  </a:lnTo>
                  <a:lnTo>
                    <a:pt x="221768" y="156914"/>
                  </a:lnTo>
                  <a:lnTo>
                    <a:pt x="227394" y="165441"/>
                  </a:lnTo>
                  <a:lnTo>
                    <a:pt x="230526" y="187393"/>
                  </a:lnTo>
                  <a:lnTo>
                    <a:pt x="224899" y="206509"/>
                  </a:lnTo>
                  <a:lnTo>
                    <a:pt x="213429" y="222803"/>
                  </a:lnTo>
                  <a:lnTo>
                    <a:pt x="174350" y="252328"/>
                  </a:lnTo>
                  <a:lnTo>
                    <a:pt x="116590" y="279327"/>
                  </a:lnTo>
                  <a:lnTo>
                    <a:pt x="95101" y="287142"/>
                  </a:lnTo>
                  <a:lnTo>
                    <a:pt x="73853" y="288276"/>
                  </a:lnTo>
                  <a:lnTo>
                    <a:pt x="53881" y="283711"/>
                  </a:lnTo>
                  <a:lnTo>
                    <a:pt x="21995" y="26171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58673" y="2729340"/>
              <a:ext cx="242157" cy="39655"/>
            </a:xfrm>
            <a:custGeom>
              <a:avLst/>
              <a:gdLst/>
              <a:ahLst/>
              <a:cxnLst/>
              <a:rect l="0" t="0" r="0" b="0"/>
              <a:pathLst>
                <a:path w="242157" h="39655">
                  <a:moveTo>
                    <a:pt x="242156" y="39654"/>
                  </a:moveTo>
                  <a:lnTo>
                    <a:pt x="218109" y="30079"/>
                  </a:lnTo>
                  <a:lnTo>
                    <a:pt x="176973" y="5840"/>
                  </a:lnTo>
                  <a:lnTo>
                    <a:pt x="141214" y="0"/>
                  </a:lnTo>
                  <a:lnTo>
                    <a:pt x="87209" y="6432"/>
                  </a:lnTo>
                  <a:lnTo>
                    <a:pt x="34601" y="18967"/>
                  </a:lnTo>
                  <a:lnTo>
                    <a:pt x="0" y="29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53471" y="2558425"/>
              <a:ext cx="726468" cy="63043"/>
            </a:xfrm>
            <a:custGeom>
              <a:avLst/>
              <a:gdLst/>
              <a:ahLst/>
              <a:cxnLst/>
              <a:rect l="0" t="0" r="0" b="0"/>
              <a:pathLst>
                <a:path w="726468" h="63043">
                  <a:moveTo>
                    <a:pt x="0" y="52642"/>
                  </a:moveTo>
                  <a:lnTo>
                    <a:pt x="58617" y="52642"/>
                  </a:lnTo>
                  <a:lnTo>
                    <a:pt x="121453" y="60975"/>
                  </a:lnTo>
                  <a:lnTo>
                    <a:pt x="170127" y="62520"/>
                  </a:lnTo>
                  <a:lnTo>
                    <a:pt x="233387" y="63042"/>
                  </a:lnTo>
                  <a:lnTo>
                    <a:pt x="292113" y="55909"/>
                  </a:lnTo>
                  <a:lnTo>
                    <a:pt x="340536" y="52440"/>
                  </a:lnTo>
                  <a:lnTo>
                    <a:pt x="399412" y="41380"/>
                  </a:lnTo>
                  <a:lnTo>
                    <a:pt x="456103" y="33520"/>
                  </a:lnTo>
                  <a:lnTo>
                    <a:pt x="519597" y="24732"/>
                  </a:lnTo>
                  <a:lnTo>
                    <a:pt x="578412" y="21782"/>
                  </a:lnTo>
                  <a:lnTo>
                    <a:pt x="629501" y="15611"/>
                  </a:lnTo>
                  <a:lnTo>
                    <a:pt x="692395" y="8078"/>
                  </a:lnTo>
                  <a:lnTo>
                    <a:pt x="7264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56806" y="1895129"/>
              <a:ext cx="133578" cy="531578"/>
            </a:xfrm>
            <a:custGeom>
              <a:avLst/>
              <a:gdLst/>
              <a:ahLst/>
              <a:cxnLst/>
              <a:rect l="0" t="0" r="0" b="0"/>
              <a:pathLst>
                <a:path w="133578" h="531578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42405"/>
                  </a:lnTo>
                  <a:lnTo>
                    <a:pt x="6839" y="201681"/>
                  </a:lnTo>
                  <a:lnTo>
                    <a:pt x="7118" y="263698"/>
                  </a:lnTo>
                  <a:lnTo>
                    <a:pt x="14448" y="325830"/>
                  </a:lnTo>
                  <a:lnTo>
                    <a:pt x="16781" y="379642"/>
                  </a:lnTo>
                  <a:lnTo>
                    <a:pt x="17570" y="440932"/>
                  </a:lnTo>
                  <a:lnTo>
                    <a:pt x="23314" y="492510"/>
                  </a:lnTo>
                  <a:lnTo>
                    <a:pt x="32406" y="525735"/>
                  </a:lnTo>
                  <a:lnTo>
                    <a:pt x="38054" y="530644"/>
                  </a:lnTo>
                  <a:lnTo>
                    <a:pt x="45329" y="531577"/>
                  </a:lnTo>
                  <a:lnTo>
                    <a:pt x="53688" y="529860"/>
                  </a:lnTo>
                  <a:lnTo>
                    <a:pt x="60430" y="525206"/>
                  </a:lnTo>
                  <a:lnTo>
                    <a:pt x="71042" y="510675"/>
                  </a:lnTo>
                  <a:lnTo>
                    <a:pt x="91085" y="459447"/>
                  </a:lnTo>
                  <a:lnTo>
                    <a:pt x="105426" y="406350"/>
                  </a:lnTo>
                  <a:lnTo>
                    <a:pt x="119919" y="345146"/>
                  </a:lnTo>
                  <a:lnTo>
                    <a:pt x="129872" y="286524"/>
                  </a:lnTo>
                  <a:lnTo>
                    <a:pt x="13357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95585" y="2253098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147399" y="178984"/>
                  </a:moveTo>
                  <a:lnTo>
                    <a:pt x="127156" y="135022"/>
                  </a:lnTo>
                  <a:lnTo>
                    <a:pt x="87501" y="79126"/>
                  </a:lnTo>
                  <a:lnTo>
                    <a:pt x="28457" y="211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48228" y="2684766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0" y="31586"/>
                  </a:moveTo>
                  <a:lnTo>
                    <a:pt x="48931" y="20133"/>
                  </a:lnTo>
                  <a:lnTo>
                    <a:pt x="108061" y="12426"/>
                  </a:lnTo>
                  <a:lnTo>
                    <a:pt x="161196" y="2445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90342" y="27374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16121" y="2726880"/>
              <a:ext cx="160911" cy="332543"/>
            </a:xfrm>
            <a:custGeom>
              <a:avLst/>
              <a:gdLst/>
              <a:ahLst/>
              <a:cxnLst/>
              <a:rect l="0" t="0" r="0" b="0"/>
              <a:pathLst>
                <a:path w="160911" h="332543">
                  <a:moveTo>
                    <a:pt x="21578" y="0"/>
                  </a:moveTo>
                  <a:lnTo>
                    <a:pt x="13245" y="37479"/>
                  </a:lnTo>
                  <a:lnTo>
                    <a:pt x="8999" y="100212"/>
                  </a:lnTo>
                  <a:lnTo>
                    <a:pt x="0" y="119018"/>
                  </a:lnTo>
                  <a:lnTo>
                    <a:pt x="174" y="123799"/>
                  </a:lnTo>
                  <a:lnTo>
                    <a:pt x="3799" y="125817"/>
                  </a:lnTo>
                  <a:lnTo>
                    <a:pt x="9726" y="125992"/>
                  </a:lnTo>
                  <a:lnTo>
                    <a:pt x="22550" y="119948"/>
                  </a:lnTo>
                  <a:lnTo>
                    <a:pt x="55436" y="97003"/>
                  </a:lnTo>
                  <a:lnTo>
                    <a:pt x="78350" y="93026"/>
                  </a:lnTo>
                  <a:lnTo>
                    <a:pt x="91011" y="93603"/>
                  </a:lnTo>
                  <a:lnTo>
                    <a:pt x="114438" y="103603"/>
                  </a:lnTo>
                  <a:lnTo>
                    <a:pt x="125599" y="111183"/>
                  </a:lnTo>
                  <a:lnTo>
                    <a:pt x="141119" y="132083"/>
                  </a:lnTo>
                  <a:lnTo>
                    <a:pt x="160615" y="189217"/>
                  </a:lnTo>
                  <a:lnTo>
                    <a:pt x="160910" y="228420"/>
                  </a:lnTo>
                  <a:lnTo>
                    <a:pt x="149360" y="273108"/>
                  </a:lnTo>
                  <a:lnTo>
                    <a:pt x="131059" y="303969"/>
                  </a:lnTo>
                  <a:lnTo>
                    <a:pt x="113520" y="320711"/>
                  </a:lnTo>
                  <a:lnTo>
                    <a:pt x="90907" y="329712"/>
                  </a:lnTo>
                  <a:lnTo>
                    <a:pt x="66429" y="332542"/>
                  </a:lnTo>
                  <a:lnTo>
                    <a:pt x="2157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4007067" y="621181"/>
            <a:ext cx="264896" cy="340269"/>
          </a:xfrm>
          <a:custGeom>
            <a:avLst/>
            <a:gdLst/>
            <a:ahLst/>
            <a:cxnLst/>
            <a:rect l="0" t="0" r="0" b="0"/>
            <a:pathLst>
              <a:path w="264896" h="340269">
                <a:moveTo>
                  <a:pt x="77990" y="0"/>
                </a:moveTo>
                <a:lnTo>
                  <a:pt x="61179" y="19150"/>
                </a:lnTo>
                <a:lnTo>
                  <a:pt x="28492" y="78806"/>
                </a:lnTo>
                <a:lnTo>
                  <a:pt x="9114" y="132507"/>
                </a:lnTo>
                <a:lnTo>
                  <a:pt x="0" y="168333"/>
                </a:lnTo>
                <a:lnTo>
                  <a:pt x="6216" y="218648"/>
                </a:lnTo>
                <a:lnTo>
                  <a:pt x="13335" y="239896"/>
                </a:lnTo>
                <a:lnTo>
                  <a:pt x="43624" y="280000"/>
                </a:lnTo>
                <a:lnTo>
                  <a:pt x="93240" y="328678"/>
                </a:lnTo>
                <a:lnTo>
                  <a:pt x="111674" y="338322"/>
                </a:lnTo>
                <a:lnTo>
                  <a:pt x="137804" y="340268"/>
                </a:lnTo>
                <a:lnTo>
                  <a:pt x="166575" y="336064"/>
                </a:lnTo>
                <a:lnTo>
                  <a:pt x="191060" y="326396"/>
                </a:lnTo>
                <a:lnTo>
                  <a:pt x="218987" y="302211"/>
                </a:lnTo>
                <a:lnTo>
                  <a:pt x="240979" y="262597"/>
                </a:lnTo>
                <a:lnTo>
                  <a:pt x="260226" y="204900"/>
                </a:lnTo>
                <a:lnTo>
                  <a:pt x="264895" y="144416"/>
                </a:lnTo>
                <a:lnTo>
                  <a:pt x="252659" y="85222"/>
                </a:lnTo>
                <a:lnTo>
                  <a:pt x="239848" y="66732"/>
                </a:lnTo>
                <a:lnTo>
                  <a:pt x="203029" y="35798"/>
                </a:lnTo>
                <a:lnTo>
                  <a:pt x="166771" y="19836"/>
                </a:lnTo>
                <a:lnTo>
                  <a:pt x="113767" y="12367"/>
                </a:lnTo>
                <a:lnTo>
                  <a:pt x="67461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7" name="Group 36"/>
          <p:cNvGrpSpPr/>
          <p:nvPr/>
        </p:nvGrpSpPr>
        <p:grpSpPr>
          <a:xfrm>
            <a:off x="4474611" y="1905658"/>
            <a:ext cx="273742" cy="1090000"/>
            <a:chOff x="4474611" y="1905658"/>
            <a:chExt cx="273742" cy="1090000"/>
          </a:xfrm>
        </p:grpSpPr>
        <p:sp>
          <p:nvSpPr>
            <p:cNvPr id="34" name="Freeform 33"/>
            <p:cNvSpPr/>
            <p:nvPr/>
          </p:nvSpPr>
          <p:spPr>
            <a:xfrm>
              <a:off x="4561080" y="1905658"/>
              <a:ext cx="187273" cy="561668"/>
            </a:xfrm>
            <a:custGeom>
              <a:avLst/>
              <a:gdLst/>
              <a:ahLst/>
              <a:cxnLst/>
              <a:rect l="0" t="0" r="0" b="0"/>
              <a:pathLst>
                <a:path w="187273" h="561668">
                  <a:moveTo>
                    <a:pt x="50402" y="0"/>
                  </a:moveTo>
                  <a:lnTo>
                    <a:pt x="42068" y="57264"/>
                  </a:lnTo>
                  <a:lnTo>
                    <a:pt x="34718" y="118156"/>
                  </a:lnTo>
                  <a:lnTo>
                    <a:pt x="25347" y="166680"/>
                  </a:lnTo>
                  <a:lnTo>
                    <a:pt x="20751" y="218102"/>
                  </a:lnTo>
                  <a:lnTo>
                    <a:pt x="13800" y="270383"/>
                  </a:lnTo>
                  <a:lnTo>
                    <a:pt x="9921" y="322918"/>
                  </a:lnTo>
                  <a:lnTo>
                    <a:pt x="3182" y="375529"/>
                  </a:lnTo>
                  <a:lnTo>
                    <a:pt x="0" y="437303"/>
                  </a:lnTo>
                  <a:lnTo>
                    <a:pt x="6304" y="494566"/>
                  </a:lnTo>
                  <a:lnTo>
                    <a:pt x="13485" y="545348"/>
                  </a:lnTo>
                  <a:lnTo>
                    <a:pt x="19941" y="553078"/>
                  </a:lnTo>
                  <a:lnTo>
                    <a:pt x="39593" y="561667"/>
                  </a:lnTo>
                  <a:lnTo>
                    <a:pt x="49045" y="560448"/>
                  </a:lnTo>
                  <a:lnTo>
                    <a:pt x="65786" y="549735"/>
                  </a:lnTo>
                  <a:lnTo>
                    <a:pt x="82776" y="523973"/>
                  </a:lnTo>
                  <a:lnTo>
                    <a:pt x="98997" y="474251"/>
                  </a:lnTo>
                  <a:lnTo>
                    <a:pt x="109904" y="426218"/>
                  </a:lnTo>
                  <a:lnTo>
                    <a:pt x="121714" y="374941"/>
                  </a:lnTo>
                  <a:lnTo>
                    <a:pt x="138342" y="323873"/>
                  </a:lnTo>
                  <a:lnTo>
                    <a:pt x="158153" y="264103"/>
                  </a:lnTo>
                  <a:lnTo>
                    <a:pt x="181531" y="203885"/>
                  </a:lnTo>
                  <a:lnTo>
                    <a:pt x="187272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74611" y="2316269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147399"/>
                  </a:moveTo>
                  <a:lnTo>
                    <a:pt x="77989" y="141810"/>
                  </a:lnTo>
                  <a:lnTo>
                    <a:pt x="66637" y="129707"/>
                  </a:lnTo>
                  <a:lnTo>
                    <a:pt x="39299" y="73071"/>
                  </a:lnTo>
                  <a:lnTo>
                    <a:pt x="11206" y="167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477495" y="2716352"/>
              <a:ext cx="123459" cy="279306"/>
            </a:xfrm>
            <a:custGeom>
              <a:avLst/>
              <a:gdLst/>
              <a:ahLst/>
              <a:cxnLst/>
              <a:rect l="0" t="0" r="0" b="0"/>
              <a:pathLst>
                <a:path w="123459" h="279306">
                  <a:moveTo>
                    <a:pt x="123458" y="0"/>
                  </a:moveTo>
                  <a:lnTo>
                    <a:pt x="92176" y="9575"/>
                  </a:lnTo>
                  <a:lnTo>
                    <a:pt x="68436" y="27534"/>
                  </a:lnTo>
                  <a:lnTo>
                    <a:pt x="47753" y="54561"/>
                  </a:lnTo>
                  <a:lnTo>
                    <a:pt x="20263" y="116716"/>
                  </a:lnTo>
                  <a:lnTo>
                    <a:pt x="2902" y="174960"/>
                  </a:lnTo>
                  <a:lnTo>
                    <a:pt x="0" y="216266"/>
                  </a:lnTo>
                  <a:lnTo>
                    <a:pt x="3467" y="240008"/>
                  </a:lnTo>
                  <a:lnTo>
                    <a:pt x="12027" y="259139"/>
                  </a:lnTo>
                  <a:lnTo>
                    <a:pt x="17585" y="267516"/>
                  </a:lnTo>
                  <a:lnTo>
                    <a:pt x="25970" y="273100"/>
                  </a:lnTo>
                  <a:lnTo>
                    <a:pt x="47765" y="279305"/>
                  </a:lnTo>
                  <a:lnTo>
                    <a:pt x="57788" y="277451"/>
                  </a:lnTo>
                  <a:lnTo>
                    <a:pt x="75164" y="266031"/>
                  </a:lnTo>
                  <a:lnTo>
                    <a:pt x="104213" y="230104"/>
                  </a:lnTo>
                  <a:lnTo>
                    <a:pt x="117236" y="198420"/>
                  </a:lnTo>
                  <a:lnTo>
                    <a:pt x="122229" y="146385"/>
                  </a:lnTo>
                  <a:lnTo>
                    <a:pt x="120572" y="120042"/>
                  </a:lnTo>
                  <a:lnTo>
                    <a:pt x="100444" y="74535"/>
                  </a:lnTo>
                  <a:lnTo>
                    <a:pt x="85154" y="54184"/>
                  </a:lnTo>
                  <a:lnTo>
                    <a:pt x="3923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Freeform 37"/>
          <p:cNvSpPr/>
          <p:nvPr/>
        </p:nvSpPr>
        <p:spPr>
          <a:xfrm>
            <a:off x="5622217" y="3327005"/>
            <a:ext cx="1484519" cy="178985"/>
          </a:xfrm>
          <a:custGeom>
            <a:avLst/>
            <a:gdLst/>
            <a:ahLst/>
            <a:cxnLst/>
            <a:rect l="0" t="0" r="0" b="0"/>
            <a:pathLst>
              <a:path w="1484519" h="178985">
                <a:moveTo>
                  <a:pt x="0" y="0"/>
                </a:moveTo>
                <a:lnTo>
                  <a:pt x="11179" y="16768"/>
                </a:lnTo>
                <a:lnTo>
                  <a:pt x="32264" y="28119"/>
                </a:lnTo>
                <a:lnTo>
                  <a:pt x="73901" y="37967"/>
                </a:lnTo>
                <a:lnTo>
                  <a:pt x="124302" y="46884"/>
                </a:lnTo>
                <a:lnTo>
                  <a:pt x="183695" y="52675"/>
                </a:lnTo>
                <a:lnTo>
                  <a:pt x="241699" y="60751"/>
                </a:lnTo>
                <a:lnTo>
                  <a:pt x="298218" y="68282"/>
                </a:lnTo>
                <a:lnTo>
                  <a:pt x="355611" y="73799"/>
                </a:lnTo>
                <a:lnTo>
                  <a:pt x="418941" y="81821"/>
                </a:lnTo>
                <a:lnTo>
                  <a:pt x="468842" y="83515"/>
                </a:lnTo>
                <a:lnTo>
                  <a:pt x="524962" y="87136"/>
                </a:lnTo>
                <a:lnTo>
                  <a:pt x="578634" y="92499"/>
                </a:lnTo>
                <a:lnTo>
                  <a:pt x="631582" y="94087"/>
                </a:lnTo>
                <a:lnTo>
                  <a:pt x="684314" y="97677"/>
                </a:lnTo>
                <a:lnTo>
                  <a:pt x="736983" y="103030"/>
                </a:lnTo>
                <a:lnTo>
                  <a:pt x="789635" y="104616"/>
                </a:lnTo>
                <a:lnTo>
                  <a:pt x="842279" y="105087"/>
                </a:lnTo>
                <a:lnTo>
                  <a:pt x="891803" y="108346"/>
                </a:lnTo>
                <a:lnTo>
                  <a:pt x="939232" y="113601"/>
                </a:lnTo>
                <a:lnTo>
                  <a:pt x="993449" y="118277"/>
                </a:lnTo>
                <a:lnTo>
                  <a:pt x="1050848" y="123952"/>
                </a:lnTo>
                <a:lnTo>
                  <a:pt x="1104900" y="128753"/>
                </a:lnTo>
                <a:lnTo>
                  <a:pt x="1157960" y="137585"/>
                </a:lnTo>
                <a:lnTo>
                  <a:pt x="1213846" y="147610"/>
                </a:lnTo>
                <a:lnTo>
                  <a:pt x="1268618" y="154870"/>
                </a:lnTo>
                <a:lnTo>
                  <a:pt x="1329048" y="162912"/>
                </a:lnTo>
                <a:lnTo>
                  <a:pt x="1386045" y="168531"/>
                </a:lnTo>
                <a:lnTo>
                  <a:pt x="1442364" y="176573"/>
                </a:lnTo>
                <a:lnTo>
                  <a:pt x="1484518" y="1789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5936627" y="2053057"/>
            <a:ext cx="843726" cy="642239"/>
            <a:chOff x="5936627" y="2053057"/>
            <a:chExt cx="843726" cy="642239"/>
          </a:xfrm>
        </p:grpSpPr>
        <p:sp>
          <p:nvSpPr>
            <p:cNvPr id="39" name="Freeform 38"/>
            <p:cNvSpPr/>
            <p:nvPr/>
          </p:nvSpPr>
          <p:spPr>
            <a:xfrm>
              <a:off x="6159171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36627" y="2053057"/>
              <a:ext cx="353926" cy="555089"/>
            </a:xfrm>
            <a:custGeom>
              <a:avLst/>
              <a:gdLst/>
              <a:ahLst/>
              <a:cxnLst/>
              <a:rect l="0" t="0" r="0" b="0"/>
              <a:pathLst>
                <a:path w="353926" h="555089">
                  <a:moveTo>
                    <a:pt x="106730" y="63170"/>
                  </a:moveTo>
                  <a:lnTo>
                    <a:pt x="48114" y="92479"/>
                  </a:lnTo>
                  <a:lnTo>
                    <a:pt x="18912" y="118258"/>
                  </a:lnTo>
                  <a:lnTo>
                    <a:pt x="1032" y="148123"/>
                  </a:lnTo>
                  <a:lnTo>
                    <a:pt x="0" y="158410"/>
                  </a:lnTo>
                  <a:lnTo>
                    <a:pt x="5092" y="179199"/>
                  </a:lnTo>
                  <a:lnTo>
                    <a:pt x="18274" y="193897"/>
                  </a:lnTo>
                  <a:lnTo>
                    <a:pt x="75021" y="224015"/>
                  </a:lnTo>
                  <a:lnTo>
                    <a:pt x="133438" y="241345"/>
                  </a:lnTo>
                  <a:lnTo>
                    <a:pt x="190316" y="266832"/>
                  </a:lnTo>
                  <a:lnTo>
                    <a:pt x="239184" y="289837"/>
                  </a:lnTo>
                  <a:lnTo>
                    <a:pt x="297568" y="330409"/>
                  </a:lnTo>
                  <a:lnTo>
                    <a:pt x="343471" y="379556"/>
                  </a:lnTo>
                  <a:lnTo>
                    <a:pt x="352328" y="406557"/>
                  </a:lnTo>
                  <a:lnTo>
                    <a:pt x="353925" y="435715"/>
                  </a:lnTo>
                  <a:lnTo>
                    <a:pt x="346836" y="460373"/>
                  </a:lnTo>
                  <a:lnTo>
                    <a:pt x="324102" y="493985"/>
                  </a:lnTo>
                  <a:lnTo>
                    <a:pt x="295139" y="514993"/>
                  </a:lnTo>
                  <a:lnTo>
                    <a:pt x="243166" y="539807"/>
                  </a:lnTo>
                  <a:lnTo>
                    <a:pt x="188880" y="552097"/>
                  </a:lnTo>
                  <a:lnTo>
                    <a:pt x="137570" y="555088"/>
                  </a:lnTo>
                  <a:lnTo>
                    <a:pt x="99100" y="547916"/>
                  </a:lnTo>
                  <a:lnTo>
                    <a:pt x="66645" y="531492"/>
                  </a:lnTo>
                  <a:lnTo>
                    <a:pt x="49530" y="518538"/>
                  </a:lnTo>
                  <a:lnTo>
                    <a:pt x="45200" y="508299"/>
                  </a:lnTo>
                  <a:lnTo>
                    <a:pt x="44695" y="467112"/>
                  </a:lnTo>
                  <a:lnTo>
                    <a:pt x="55005" y="413799"/>
                  </a:lnTo>
                  <a:lnTo>
                    <a:pt x="62685" y="392141"/>
                  </a:lnTo>
                  <a:lnTo>
                    <a:pt x="98695" y="328935"/>
                  </a:lnTo>
                  <a:lnTo>
                    <a:pt x="154546" y="268334"/>
                  </a:lnTo>
                  <a:lnTo>
                    <a:pt x="211964" y="207513"/>
                  </a:lnTo>
                  <a:lnTo>
                    <a:pt x="254124" y="152344"/>
                  </a:lnTo>
                  <a:lnTo>
                    <a:pt x="285714" y="95407"/>
                  </a:lnTo>
                  <a:lnTo>
                    <a:pt x="286495" y="73989"/>
                  </a:lnTo>
                  <a:lnTo>
                    <a:pt x="274767" y="42199"/>
                  </a:lnTo>
                  <a:lnTo>
                    <a:pt x="250886" y="16143"/>
                  </a:lnTo>
                  <a:lnTo>
                    <a:pt x="2225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01371" y="2126756"/>
              <a:ext cx="21055" cy="568540"/>
            </a:xfrm>
            <a:custGeom>
              <a:avLst/>
              <a:gdLst/>
              <a:ahLst/>
              <a:cxnLst/>
              <a:rect l="0" t="0" r="0" b="0"/>
              <a:pathLst>
                <a:path w="21055" h="568540">
                  <a:moveTo>
                    <a:pt x="21054" y="0"/>
                  </a:moveTo>
                  <a:lnTo>
                    <a:pt x="4266" y="63450"/>
                  </a:lnTo>
                  <a:lnTo>
                    <a:pt x="1262" y="112127"/>
                  </a:lnTo>
                  <a:lnTo>
                    <a:pt x="372" y="170483"/>
                  </a:lnTo>
                  <a:lnTo>
                    <a:pt x="108" y="229888"/>
                  </a:lnTo>
                  <a:lnTo>
                    <a:pt x="30" y="280505"/>
                  </a:lnTo>
                  <a:lnTo>
                    <a:pt x="7" y="337746"/>
                  </a:lnTo>
                  <a:lnTo>
                    <a:pt x="0" y="392271"/>
                  </a:lnTo>
                  <a:lnTo>
                    <a:pt x="1168" y="444302"/>
                  </a:lnTo>
                  <a:lnTo>
                    <a:pt x="8330" y="504397"/>
                  </a:lnTo>
                  <a:lnTo>
                    <a:pt x="9875" y="540955"/>
                  </a:lnTo>
                  <a:lnTo>
                    <a:pt x="10525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60305" y="2168870"/>
              <a:ext cx="420048" cy="184192"/>
            </a:xfrm>
            <a:custGeom>
              <a:avLst/>
              <a:gdLst/>
              <a:ahLst/>
              <a:cxnLst/>
              <a:rect l="0" t="0" r="0" b="0"/>
              <a:pathLst>
                <a:path w="420048" h="184192">
                  <a:moveTo>
                    <a:pt x="41021" y="0"/>
                  </a:moveTo>
                  <a:lnTo>
                    <a:pt x="31446" y="24047"/>
                  </a:lnTo>
                  <a:lnTo>
                    <a:pt x="7207" y="65182"/>
                  </a:lnTo>
                  <a:lnTo>
                    <a:pt x="0" y="127531"/>
                  </a:lnTo>
                  <a:lnTo>
                    <a:pt x="1733" y="152607"/>
                  </a:lnTo>
                  <a:lnTo>
                    <a:pt x="10302" y="171551"/>
                  </a:lnTo>
                  <a:lnTo>
                    <a:pt x="19372" y="177538"/>
                  </a:lnTo>
                  <a:lnTo>
                    <a:pt x="45047" y="184191"/>
                  </a:lnTo>
                  <a:lnTo>
                    <a:pt x="100784" y="180056"/>
                  </a:lnTo>
                  <a:lnTo>
                    <a:pt x="159975" y="167974"/>
                  </a:lnTo>
                  <a:lnTo>
                    <a:pt x="210407" y="157785"/>
                  </a:lnTo>
                  <a:lnTo>
                    <a:pt x="259275" y="144237"/>
                  </a:lnTo>
                  <a:lnTo>
                    <a:pt x="303390" y="131644"/>
                  </a:lnTo>
                  <a:lnTo>
                    <a:pt x="360219" y="121800"/>
                  </a:lnTo>
                  <a:lnTo>
                    <a:pt x="42004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738031" y="2811108"/>
            <a:ext cx="958094" cy="610654"/>
            <a:chOff x="5738031" y="2811108"/>
            <a:chExt cx="958094" cy="610654"/>
          </a:xfrm>
        </p:grpSpPr>
        <p:sp>
          <p:nvSpPr>
            <p:cNvPr id="44" name="Freeform 43"/>
            <p:cNvSpPr/>
            <p:nvPr/>
          </p:nvSpPr>
          <p:spPr>
            <a:xfrm>
              <a:off x="5801202" y="2832165"/>
              <a:ext cx="421141" cy="568540"/>
            </a:xfrm>
            <a:custGeom>
              <a:avLst/>
              <a:gdLst/>
              <a:ahLst/>
              <a:cxnLst/>
              <a:rect l="0" t="0" r="0" b="0"/>
              <a:pathLst>
                <a:path w="421141" h="568540">
                  <a:moveTo>
                    <a:pt x="0" y="0"/>
                  </a:moveTo>
                  <a:lnTo>
                    <a:pt x="5589" y="22357"/>
                  </a:lnTo>
                  <a:lnTo>
                    <a:pt x="48468" y="84343"/>
                  </a:lnTo>
                  <a:lnTo>
                    <a:pt x="96778" y="143934"/>
                  </a:lnTo>
                  <a:lnTo>
                    <a:pt x="134930" y="196065"/>
                  </a:lnTo>
                  <a:lnTo>
                    <a:pt x="173735" y="257968"/>
                  </a:lnTo>
                  <a:lnTo>
                    <a:pt x="211612" y="318285"/>
                  </a:lnTo>
                  <a:lnTo>
                    <a:pt x="252889" y="380936"/>
                  </a:lnTo>
                  <a:lnTo>
                    <a:pt x="301218" y="437315"/>
                  </a:lnTo>
                  <a:lnTo>
                    <a:pt x="345166" y="493388"/>
                  </a:lnTo>
                  <a:lnTo>
                    <a:pt x="370943" y="522876"/>
                  </a:lnTo>
                  <a:lnTo>
                    <a:pt x="421140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738031" y="2811108"/>
              <a:ext cx="305327" cy="421141"/>
            </a:xfrm>
            <a:custGeom>
              <a:avLst/>
              <a:gdLst/>
              <a:ahLst/>
              <a:cxnLst/>
              <a:rect l="0" t="0" r="0" b="0"/>
              <a:pathLst>
                <a:path w="305327" h="421141">
                  <a:moveTo>
                    <a:pt x="305326" y="0"/>
                  </a:moveTo>
                  <a:lnTo>
                    <a:pt x="270579" y="56193"/>
                  </a:lnTo>
                  <a:lnTo>
                    <a:pt x="238504" y="116931"/>
                  </a:lnTo>
                  <a:lnTo>
                    <a:pt x="200485" y="177746"/>
                  </a:lnTo>
                  <a:lnTo>
                    <a:pt x="157966" y="238928"/>
                  </a:lnTo>
                  <a:lnTo>
                    <a:pt x="115817" y="295439"/>
                  </a:lnTo>
                  <a:lnTo>
                    <a:pt x="73699" y="349693"/>
                  </a:lnTo>
                  <a:lnTo>
                    <a:pt x="31369" y="39804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69788" y="2832165"/>
              <a:ext cx="31581" cy="589597"/>
            </a:xfrm>
            <a:custGeom>
              <a:avLst/>
              <a:gdLst/>
              <a:ahLst/>
              <a:cxnLst/>
              <a:rect l="0" t="0" r="0" b="0"/>
              <a:pathLst>
                <a:path w="31581" h="589597">
                  <a:moveTo>
                    <a:pt x="31580" y="0"/>
                  </a:moveTo>
                  <a:lnTo>
                    <a:pt x="14792" y="63451"/>
                  </a:lnTo>
                  <a:lnTo>
                    <a:pt x="8246" y="124664"/>
                  </a:lnTo>
                  <a:lnTo>
                    <a:pt x="1624" y="187752"/>
                  </a:lnTo>
                  <a:lnTo>
                    <a:pt x="477" y="239164"/>
                  </a:lnTo>
                  <a:lnTo>
                    <a:pt x="138" y="291442"/>
                  </a:lnTo>
                  <a:lnTo>
                    <a:pt x="22" y="353104"/>
                  </a:lnTo>
                  <a:lnTo>
                    <a:pt x="0" y="413464"/>
                  </a:lnTo>
                  <a:lnTo>
                    <a:pt x="5585" y="470187"/>
                  </a:lnTo>
                  <a:lnTo>
                    <a:pt x="9548" y="523592"/>
                  </a:lnTo>
                  <a:lnTo>
                    <a:pt x="13450" y="569843"/>
                  </a:lnTo>
                  <a:lnTo>
                    <a:pt x="21051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76809" y="2884808"/>
              <a:ext cx="319316" cy="126532"/>
            </a:xfrm>
            <a:custGeom>
              <a:avLst/>
              <a:gdLst/>
              <a:ahLst/>
              <a:cxnLst/>
              <a:rect l="0" t="0" r="0" b="0"/>
              <a:pathLst>
                <a:path w="319316" h="126532">
                  <a:moveTo>
                    <a:pt x="45574" y="0"/>
                  </a:moveTo>
                  <a:lnTo>
                    <a:pt x="29933" y="17981"/>
                  </a:lnTo>
                  <a:lnTo>
                    <a:pt x="7137" y="74354"/>
                  </a:lnTo>
                  <a:lnTo>
                    <a:pt x="25" y="95047"/>
                  </a:lnTo>
                  <a:lnTo>
                    <a:pt x="0" y="104309"/>
                  </a:lnTo>
                  <a:lnTo>
                    <a:pt x="6212" y="120839"/>
                  </a:lnTo>
                  <a:lnTo>
                    <a:pt x="12314" y="125013"/>
                  </a:lnTo>
                  <a:lnTo>
                    <a:pt x="28452" y="126531"/>
                  </a:lnTo>
                  <a:lnTo>
                    <a:pt x="78154" y="110738"/>
                  </a:lnTo>
                  <a:lnTo>
                    <a:pt x="130877" y="97672"/>
                  </a:lnTo>
                  <a:lnTo>
                    <a:pt x="191799" y="76008"/>
                  </a:lnTo>
                  <a:lnTo>
                    <a:pt x="248894" y="60117"/>
                  </a:lnTo>
                  <a:lnTo>
                    <a:pt x="301592" y="45293"/>
                  </a:lnTo>
                  <a:lnTo>
                    <a:pt x="319315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6485554" y="3527046"/>
            <a:ext cx="309241" cy="427605"/>
          </a:xfrm>
          <a:custGeom>
            <a:avLst/>
            <a:gdLst/>
            <a:ahLst/>
            <a:cxnLst/>
            <a:rect l="0" t="0" r="0" b="0"/>
            <a:pathLst>
              <a:path w="309241" h="427605">
                <a:moveTo>
                  <a:pt x="157928" y="0"/>
                </a:moveTo>
                <a:lnTo>
                  <a:pt x="142287" y="17981"/>
                </a:lnTo>
                <a:lnTo>
                  <a:pt x="119490" y="74354"/>
                </a:lnTo>
                <a:lnTo>
                  <a:pt x="101798" y="126428"/>
                </a:lnTo>
                <a:lnTo>
                  <a:pt x="84231" y="187329"/>
                </a:lnTo>
                <a:lnTo>
                  <a:pt x="73916" y="249104"/>
                </a:lnTo>
                <a:lnTo>
                  <a:pt x="68045" y="283209"/>
                </a:lnTo>
                <a:lnTo>
                  <a:pt x="78313" y="336772"/>
                </a:lnTo>
                <a:lnTo>
                  <a:pt x="99871" y="377829"/>
                </a:lnTo>
                <a:lnTo>
                  <a:pt x="129778" y="409682"/>
                </a:lnTo>
                <a:lnTo>
                  <a:pt x="139161" y="417011"/>
                </a:lnTo>
                <a:lnTo>
                  <a:pt x="162065" y="425154"/>
                </a:lnTo>
                <a:lnTo>
                  <a:pt x="187843" y="427604"/>
                </a:lnTo>
                <a:lnTo>
                  <a:pt x="227493" y="421236"/>
                </a:lnTo>
                <a:lnTo>
                  <a:pt x="260818" y="405051"/>
                </a:lnTo>
                <a:lnTo>
                  <a:pt x="278137" y="392153"/>
                </a:lnTo>
                <a:lnTo>
                  <a:pt x="295450" y="366148"/>
                </a:lnTo>
                <a:lnTo>
                  <a:pt x="307989" y="336216"/>
                </a:lnTo>
                <a:lnTo>
                  <a:pt x="309240" y="312426"/>
                </a:lnTo>
                <a:lnTo>
                  <a:pt x="300510" y="264615"/>
                </a:lnTo>
                <a:lnTo>
                  <a:pt x="265991" y="209230"/>
                </a:lnTo>
                <a:lnTo>
                  <a:pt x="249239" y="195157"/>
                </a:lnTo>
                <a:lnTo>
                  <a:pt x="189210" y="168952"/>
                </a:lnTo>
                <a:lnTo>
                  <a:pt x="157838" y="161194"/>
                </a:lnTo>
                <a:lnTo>
                  <a:pt x="136830" y="160549"/>
                </a:lnTo>
                <a:lnTo>
                  <a:pt x="105273" y="167933"/>
                </a:lnTo>
                <a:lnTo>
                  <a:pt x="66288" y="190796"/>
                </a:lnTo>
                <a:lnTo>
                  <a:pt x="14221" y="238721"/>
                </a:lnTo>
                <a:lnTo>
                  <a:pt x="6321" y="252718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5927544" y="1621388"/>
            <a:ext cx="31586" cy="305328"/>
          </a:xfrm>
          <a:custGeom>
            <a:avLst/>
            <a:gdLst/>
            <a:ahLst/>
            <a:cxnLst/>
            <a:rect l="0" t="0" r="0" b="0"/>
            <a:pathLst>
              <a:path w="31586" h="305328">
                <a:moveTo>
                  <a:pt x="31585" y="0"/>
                </a:moveTo>
                <a:lnTo>
                  <a:pt x="28466" y="42692"/>
                </a:lnTo>
                <a:lnTo>
                  <a:pt x="22032" y="103238"/>
                </a:lnTo>
                <a:lnTo>
                  <a:pt x="18129" y="158217"/>
                </a:lnTo>
                <a:lnTo>
                  <a:pt x="12030" y="214137"/>
                </a:lnTo>
                <a:lnTo>
                  <a:pt x="2393" y="272824"/>
                </a:lnTo>
                <a:lnTo>
                  <a:pt x="0" y="3053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5822259" y="3528794"/>
            <a:ext cx="420700" cy="545735"/>
            <a:chOff x="5822259" y="3528794"/>
            <a:chExt cx="420700" cy="545735"/>
          </a:xfrm>
        </p:grpSpPr>
        <p:sp>
          <p:nvSpPr>
            <p:cNvPr id="51" name="Freeform 50"/>
            <p:cNvSpPr/>
            <p:nvPr/>
          </p:nvSpPr>
          <p:spPr>
            <a:xfrm>
              <a:off x="5822259" y="3528794"/>
              <a:ext cx="190619" cy="493093"/>
            </a:xfrm>
            <a:custGeom>
              <a:avLst/>
              <a:gdLst/>
              <a:ahLst/>
              <a:cxnLst/>
              <a:rect l="0" t="0" r="0" b="0"/>
              <a:pathLst>
                <a:path w="190619" h="493093">
                  <a:moveTo>
                    <a:pt x="0" y="19309"/>
                  </a:moveTo>
                  <a:lnTo>
                    <a:pt x="11178" y="8131"/>
                  </a:lnTo>
                  <a:lnTo>
                    <a:pt x="29144" y="2643"/>
                  </a:lnTo>
                  <a:lnTo>
                    <a:pt x="92312" y="0"/>
                  </a:lnTo>
                  <a:lnTo>
                    <a:pt x="119796" y="4098"/>
                  </a:lnTo>
                  <a:lnTo>
                    <a:pt x="130167" y="9169"/>
                  </a:lnTo>
                  <a:lnTo>
                    <a:pt x="144809" y="24161"/>
                  </a:lnTo>
                  <a:lnTo>
                    <a:pt x="152097" y="45642"/>
                  </a:lnTo>
                  <a:lnTo>
                    <a:pt x="154166" y="69617"/>
                  </a:lnTo>
                  <a:lnTo>
                    <a:pt x="151186" y="91971"/>
                  </a:lnTo>
                  <a:lnTo>
                    <a:pt x="139723" y="113605"/>
                  </a:lnTo>
                  <a:lnTo>
                    <a:pt x="103769" y="156089"/>
                  </a:lnTo>
                  <a:lnTo>
                    <a:pt x="73250" y="176560"/>
                  </a:lnTo>
                  <a:lnTo>
                    <a:pt x="68720" y="183804"/>
                  </a:lnTo>
                  <a:lnTo>
                    <a:pt x="68041" y="192143"/>
                  </a:lnTo>
                  <a:lnTo>
                    <a:pt x="69927" y="201213"/>
                  </a:lnTo>
                  <a:lnTo>
                    <a:pt x="81382" y="217528"/>
                  </a:lnTo>
                  <a:lnTo>
                    <a:pt x="142259" y="268377"/>
                  </a:lnTo>
                  <a:lnTo>
                    <a:pt x="178770" y="318137"/>
                  </a:lnTo>
                  <a:lnTo>
                    <a:pt x="185860" y="330832"/>
                  </a:lnTo>
                  <a:lnTo>
                    <a:pt x="190618" y="357415"/>
                  </a:lnTo>
                  <a:lnTo>
                    <a:pt x="187665" y="384828"/>
                  </a:lnTo>
                  <a:lnTo>
                    <a:pt x="166704" y="437434"/>
                  </a:lnTo>
                  <a:lnTo>
                    <a:pt x="126342" y="4930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53886" y="3591085"/>
              <a:ext cx="189073" cy="483444"/>
            </a:xfrm>
            <a:custGeom>
              <a:avLst/>
              <a:gdLst/>
              <a:ahLst/>
              <a:cxnLst/>
              <a:rect l="0" t="0" r="0" b="0"/>
              <a:pathLst>
                <a:path w="189073" h="483444">
                  <a:moveTo>
                    <a:pt x="63171" y="20189"/>
                  </a:moveTo>
                  <a:lnTo>
                    <a:pt x="74349" y="9011"/>
                  </a:lnTo>
                  <a:lnTo>
                    <a:pt x="95435" y="3523"/>
                  </a:lnTo>
                  <a:lnTo>
                    <a:pt x="151043" y="0"/>
                  </a:lnTo>
                  <a:lnTo>
                    <a:pt x="162696" y="3220"/>
                  </a:lnTo>
                  <a:lnTo>
                    <a:pt x="181883" y="16157"/>
                  </a:lnTo>
                  <a:lnTo>
                    <a:pt x="186766" y="26860"/>
                  </a:lnTo>
                  <a:lnTo>
                    <a:pt x="189072" y="54349"/>
                  </a:lnTo>
                  <a:lnTo>
                    <a:pt x="183077" y="76706"/>
                  </a:lnTo>
                  <a:lnTo>
                    <a:pt x="171444" y="94441"/>
                  </a:lnTo>
                  <a:lnTo>
                    <a:pt x="122387" y="138083"/>
                  </a:lnTo>
                  <a:lnTo>
                    <a:pt x="78768" y="165508"/>
                  </a:lnTo>
                  <a:lnTo>
                    <a:pt x="78248" y="170881"/>
                  </a:lnTo>
                  <a:lnTo>
                    <a:pt x="82581" y="175632"/>
                  </a:lnTo>
                  <a:lnTo>
                    <a:pt x="145983" y="202075"/>
                  </a:lnTo>
                  <a:lnTo>
                    <a:pt x="156984" y="208127"/>
                  </a:lnTo>
                  <a:lnTo>
                    <a:pt x="164317" y="216841"/>
                  </a:lnTo>
                  <a:lnTo>
                    <a:pt x="172466" y="239001"/>
                  </a:lnTo>
                  <a:lnTo>
                    <a:pt x="169848" y="264448"/>
                  </a:lnTo>
                  <a:lnTo>
                    <a:pt x="149922" y="323236"/>
                  </a:lnTo>
                  <a:lnTo>
                    <a:pt x="101902" y="380939"/>
                  </a:lnTo>
                  <a:lnTo>
                    <a:pt x="47030" y="433240"/>
                  </a:lnTo>
                  <a:lnTo>
                    <a:pt x="18224" y="459990"/>
                  </a:lnTo>
                  <a:lnTo>
                    <a:pt x="0" y="4834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158549" y="3105906"/>
            <a:ext cx="1631918" cy="747038"/>
            <a:chOff x="3158549" y="3105906"/>
            <a:chExt cx="1631918" cy="747038"/>
          </a:xfrm>
        </p:grpSpPr>
        <p:sp>
          <p:nvSpPr>
            <p:cNvPr id="54" name="Freeform 53"/>
            <p:cNvSpPr/>
            <p:nvPr/>
          </p:nvSpPr>
          <p:spPr>
            <a:xfrm>
              <a:off x="3642860" y="3298540"/>
              <a:ext cx="242971" cy="439077"/>
            </a:xfrm>
            <a:custGeom>
              <a:avLst/>
              <a:gdLst/>
              <a:ahLst/>
              <a:cxnLst/>
              <a:rect l="0" t="0" r="0" b="0"/>
              <a:pathLst>
                <a:path w="242971" h="439077">
                  <a:moveTo>
                    <a:pt x="0" y="17936"/>
                  </a:moveTo>
                  <a:lnTo>
                    <a:pt x="33622" y="3465"/>
                  </a:lnTo>
                  <a:lnTo>
                    <a:pt x="71833" y="0"/>
                  </a:lnTo>
                  <a:lnTo>
                    <a:pt x="111621" y="7033"/>
                  </a:lnTo>
                  <a:lnTo>
                    <a:pt x="167904" y="36359"/>
                  </a:lnTo>
                  <a:lnTo>
                    <a:pt x="183028" y="53030"/>
                  </a:lnTo>
                  <a:lnTo>
                    <a:pt x="188699" y="62389"/>
                  </a:lnTo>
                  <a:lnTo>
                    <a:pt x="190140" y="73308"/>
                  </a:lnTo>
                  <a:lnTo>
                    <a:pt x="185502" y="97918"/>
                  </a:lnTo>
                  <a:lnTo>
                    <a:pt x="169737" y="126903"/>
                  </a:lnTo>
                  <a:lnTo>
                    <a:pt x="110593" y="179178"/>
                  </a:lnTo>
                  <a:lnTo>
                    <a:pt x="109993" y="186262"/>
                  </a:lnTo>
                  <a:lnTo>
                    <a:pt x="111933" y="193325"/>
                  </a:lnTo>
                  <a:lnTo>
                    <a:pt x="117906" y="198033"/>
                  </a:lnTo>
                  <a:lnTo>
                    <a:pt x="179014" y="215028"/>
                  </a:lnTo>
                  <a:lnTo>
                    <a:pt x="209409" y="226332"/>
                  </a:lnTo>
                  <a:lnTo>
                    <a:pt x="226041" y="237679"/>
                  </a:lnTo>
                  <a:lnTo>
                    <a:pt x="238113" y="256760"/>
                  </a:lnTo>
                  <a:lnTo>
                    <a:pt x="242970" y="268399"/>
                  </a:lnTo>
                  <a:lnTo>
                    <a:pt x="242127" y="293809"/>
                  </a:lnTo>
                  <a:lnTo>
                    <a:pt x="233954" y="318361"/>
                  </a:lnTo>
                  <a:lnTo>
                    <a:pt x="202933" y="360759"/>
                  </a:lnTo>
                  <a:lnTo>
                    <a:pt x="153802" y="396816"/>
                  </a:lnTo>
                  <a:lnTo>
                    <a:pt x="95599" y="423633"/>
                  </a:lnTo>
                  <a:lnTo>
                    <a:pt x="52642" y="439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58549" y="3158549"/>
              <a:ext cx="231628" cy="94757"/>
            </a:xfrm>
            <a:custGeom>
              <a:avLst/>
              <a:gdLst/>
              <a:ahLst/>
              <a:cxnLst/>
              <a:rect l="0" t="0" r="0" b="0"/>
              <a:pathLst>
                <a:path w="231628" h="94757">
                  <a:moveTo>
                    <a:pt x="0" y="94756"/>
                  </a:moveTo>
                  <a:lnTo>
                    <a:pt x="17981" y="79115"/>
                  </a:lnTo>
                  <a:lnTo>
                    <a:pt x="74354" y="56319"/>
                  </a:lnTo>
                  <a:lnTo>
                    <a:pt x="136928" y="35110"/>
                  </a:lnTo>
                  <a:lnTo>
                    <a:pt x="198877" y="14039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990300" y="3222298"/>
              <a:ext cx="204200" cy="367920"/>
            </a:xfrm>
            <a:custGeom>
              <a:avLst/>
              <a:gdLst/>
              <a:ahLst/>
              <a:cxnLst/>
              <a:rect l="0" t="0" r="0" b="0"/>
              <a:pathLst>
                <a:path w="204200" h="367920">
                  <a:moveTo>
                    <a:pt x="0" y="20479"/>
                  </a:moveTo>
                  <a:lnTo>
                    <a:pt x="11179" y="9301"/>
                  </a:lnTo>
                  <a:lnTo>
                    <a:pt x="29145" y="3812"/>
                  </a:lnTo>
                  <a:lnTo>
                    <a:pt x="92312" y="0"/>
                  </a:lnTo>
                  <a:lnTo>
                    <a:pt x="131337" y="1933"/>
                  </a:lnTo>
                  <a:lnTo>
                    <a:pt x="150399" y="10676"/>
                  </a:lnTo>
                  <a:lnTo>
                    <a:pt x="155248" y="19793"/>
                  </a:lnTo>
                  <a:lnTo>
                    <a:pt x="157517" y="45520"/>
                  </a:lnTo>
                  <a:lnTo>
                    <a:pt x="151506" y="70213"/>
                  </a:lnTo>
                  <a:lnTo>
                    <a:pt x="146628" y="81711"/>
                  </a:lnTo>
                  <a:lnTo>
                    <a:pt x="128729" y="100725"/>
                  </a:lnTo>
                  <a:lnTo>
                    <a:pt x="90289" y="131996"/>
                  </a:lnTo>
                  <a:lnTo>
                    <a:pt x="87099" y="140447"/>
                  </a:lnTo>
                  <a:lnTo>
                    <a:pt x="87312" y="149591"/>
                  </a:lnTo>
                  <a:lnTo>
                    <a:pt x="89793" y="159196"/>
                  </a:lnTo>
                  <a:lnTo>
                    <a:pt x="97297" y="166769"/>
                  </a:lnTo>
                  <a:lnTo>
                    <a:pt x="156413" y="191374"/>
                  </a:lnTo>
                  <a:lnTo>
                    <a:pt x="189065" y="208245"/>
                  </a:lnTo>
                  <a:lnTo>
                    <a:pt x="196233" y="218186"/>
                  </a:lnTo>
                  <a:lnTo>
                    <a:pt x="204199" y="244829"/>
                  </a:lnTo>
                  <a:lnTo>
                    <a:pt x="201499" y="266809"/>
                  </a:lnTo>
                  <a:lnTo>
                    <a:pt x="180702" y="305573"/>
                  </a:lnTo>
                  <a:lnTo>
                    <a:pt x="164540" y="319933"/>
                  </a:lnTo>
                  <a:lnTo>
                    <a:pt x="108061" y="354680"/>
                  </a:lnTo>
                  <a:lnTo>
                    <a:pt x="84228" y="367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53554" y="3105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48269" y="3148020"/>
              <a:ext cx="202745" cy="323019"/>
            </a:xfrm>
            <a:custGeom>
              <a:avLst/>
              <a:gdLst/>
              <a:ahLst/>
              <a:cxnLst/>
              <a:rect l="0" t="0" r="0" b="0"/>
              <a:pathLst>
                <a:path w="202745" h="323019">
                  <a:moveTo>
                    <a:pt x="84228" y="0"/>
                  </a:moveTo>
                  <a:lnTo>
                    <a:pt x="41566" y="54115"/>
                  </a:lnTo>
                  <a:lnTo>
                    <a:pt x="24014" y="87784"/>
                  </a:lnTo>
                  <a:lnTo>
                    <a:pt x="7603" y="141083"/>
                  </a:lnTo>
                  <a:lnTo>
                    <a:pt x="1502" y="196671"/>
                  </a:lnTo>
                  <a:lnTo>
                    <a:pt x="2784" y="237517"/>
                  </a:lnTo>
                  <a:lnTo>
                    <a:pt x="23778" y="294188"/>
                  </a:lnTo>
                  <a:lnTo>
                    <a:pt x="37474" y="309345"/>
                  </a:lnTo>
                  <a:lnTo>
                    <a:pt x="46040" y="315024"/>
                  </a:lnTo>
                  <a:lnTo>
                    <a:pt x="80452" y="323018"/>
                  </a:lnTo>
                  <a:lnTo>
                    <a:pt x="114695" y="319797"/>
                  </a:lnTo>
                  <a:lnTo>
                    <a:pt x="147067" y="305845"/>
                  </a:lnTo>
                  <a:lnTo>
                    <a:pt x="173297" y="281304"/>
                  </a:lnTo>
                  <a:lnTo>
                    <a:pt x="190298" y="251806"/>
                  </a:lnTo>
                  <a:lnTo>
                    <a:pt x="202744" y="215249"/>
                  </a:lnTo>
                  <a:lnTo>
                    <a:pt x="202662" y="174782"/>
                  </a:lnTo>
                  <a:lnTo>
                    <a:pt x="197109" y="164485"/>
                  </a:lnTo>
                  <a:lnTo>
                    <a:pt x="178461" y="149924"/>
                  </a:lnTo>
                  <a:lnTo>
                    <a:pt x="151456" y="145792"/>
                  </a:lnTo>
                  <a:lnTo>
                    <a:pt x="92048" y="152671"/>
                  </a:lnTo>
                  <a:lnTo>
                    <a:pt x="54960" y="167549"/>
                  </a:lnTo>
                  <a:lnTo>
                    <a:pt x="27333" y="186775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390176" y="3716559"/>
              <a:ext cx="1084436" cy="136385"/>
            </a:xfrm>
            <a:custGeom>
              <a:avLst/>
              <a:gdLst/>
              <a:ahLst/>
              <a:cxnLst/>
              <a:rect l="0" t="0" r="0" b="0"/>
              <a:pathLst>
                <a:path w="1084436" h="136385">
                  <a:moveTo>
                    <a:pt x="0" y="94757"/>
                  </a:moveTo>
                  <a:lnTo>
                    <a:pt x="20537" y="88691"/>
                  </a:lnTo>
                  <a:lnTo>
                    <a:pt x="21880" y="89543"/>
                  </a:lnTo>
                  <a:lnTo>
                    <a:pt x="21606" y="91281"/>
                  </a:lnTo>
                  <a:lnTo>
                    <a:pt x="37987" y="99316"/>
                  </a:lnTo>
                  <a:lnTo>
                    <a:pt x="95319" y="119415"/>
                  </a:lnTo>
                  <a:lnTo>
                    <a:pt x="148865" y="124290"/>
                  </a:lnTo>
                  <a:lnTo>
                    <a:pt x="199826" y="131323"/>
                  </a:lnTo>
                  <a:lnTo>
                    <a:pt x="250150" y="135227"/>
                  </a:lnTo>
                  <a:lnTo>
                    <a:pt x="302106" y="136384"/>
                  </a:lnTo>
                  <a:lnTo>
                    <a:pt x="360134" y="131137"/>
                  </a:lnTo>
                  <a:lnTo>
                    <a:pt x="421781" y="127763"/>
                  </a:lnTo>
                  <a:lnTo>
                    <a:pt x="484501" y="121174"/>
                  </a:lnTo>
                  <a:lnTo>
                    <a:pt x="547538" y="111813"/>
                  </a:lnTo>
                  <a:lnTo>
                    <a:pt x="592740" y="105067"/>
                  </a:lnTo>
                  <a:lnTo>
                    <a:pt x="638956" y="98169"/>
                  </a:lnTo>
                  <a:lnTo>
                    <a:pt x="682893" y="91204"/>
                  </a:lnTo>
                  <a:lnTo>
                    <a:pt x="725818" y="84209"/>
                  </a:lnTo>
                  <a:lnTo>
                    <a:pt x="769461" y="77201"/>
                  </a:lnTo>
                  <a:lnTo>
                    <a:pt x="816156" y="70186"/>
                  </a:lnTo>
                  <a:lnTo>
                    <a:pt x="861085" y="60050"/>
                  </a:lnTo>
                  <a:lnTo>
                    <a:pt x="922721" y="44309"/>
                  </a:lnTo>
                  <a:lnTo>
                    <a:pt x="978028" y="29117"/>
                  </a:lnTo>
                  <a:lnTo>
                    <a:pt x="1031460" y="12917"/>
                  </a:lnTo>
                  <a:lnTo>
                    <a:pt x="10844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58798" y="3674445"/>
              <a:ext cx="431669" cy="10530"/>
            </a:xfrm>
            <a:custGeom>
              <a:avLst/>
              <a:gdLst/>
              <a:ahLst/>
              <a:cxnLst/>
              <a:rect l="0" t="0" r="0" b="0"/>
              <a:pathLst>
                <a:path w="431669" h="10530">
                  <a:moveTo>
                    <a:pt x="0" y="0"/>
                  </a:moveTo>
                  <a:lnTo>
                    <a:pt x="57263" y="0"/>
                  </a:lnTo>
                  <a:lnTo>
                    <a:pt x="106654" y="0"/>
                  </a:lnTo>
                  <a:lnTo>
                    <a:pt x="155213" y="3120"/>
                  </a:lnTo>
                  <a:lnTo>
                    <a:pt x="202357" y="8334"/>
                  </a:lnTo>
                  <a:lnTo>
                    <a:pt x="265099" y="10095"/>
                  </a:lnTo>
                  <a:lnTo>
                    <a:pt x="322553" y="10443"/>
                  </a:lnTo>
                  <a:lnTo>
                    <a:pt x="378962" y="10512"/>
                  </a:lnTo>
                  <a:lnTo>
                    <a:pt x="43166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538393" y="463253"/>
            <a:ext cx="241546" cy="442198"/>
            <a:chOff x="4538393" y="463253"/>
            <a:chExt cx="241546" cy="442198"/>
          </a:xfrm>
        </p:grpSpPr>
        <p:sp>
          <p:nvSpPr>
            <p:cNvPr id="62" name="Freeform 61"/>
            <p:cNvSpPr/>
            <p:nvPr/>
          </p:nvSpPr>
          <p:spPr>
            <a:xfrm>
              <a:off x="4695709" y="463253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3253" y="52051"/>
                  </a:lnTo>
                  <a:lnTo>
                    <a:pt x="18588" y="101990"/>
                  </a:lnTo>
                  <a:lnTo>
                    <a:pt x="12121" y="160787"/>
                  </a:lnTo>
                  <a:lnTo>
                    <a:pt x="9674" y="217461"/>
                  </a:lnTo>
                  <a:lnTo>
                    <a:pt x="2258" y="279955"/>
                  </a:lnTo>
                  <a:lnTo>
                    <a:pt x="669" y="332514"/>
                  </a:lnTo>
                  <a:lnTo>
                    <a:pt x="133" y="392196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38393" y="494839"/>
              <a:ext cx="241546" cy="223628"/>
            </a:xfrm>
            <a:custGeom>
              <a:avLst/>
              <a:gdLst/>
              <a:ahLst/>
              <a:cxnLst/>
              <a:rect l="0" t="0" r="0" b="0"/>
              <a:pathLst>
                <a:path w="241546" h="223628">
                  <a:moveTo>
                    <a:pt x="41503" y="0"/>
                  </a:moveTo>
                  <a:lnTo>
                    <a:pt x="26849" y="55141"/>
                  </a:lnTo>
                  <a:lnTo>
                    <a:pt x="13305" y="110934"/>
                  </a:lnTo>
                  <a:lnTo>
                    <a:pt x="1453" y="173403"/>
                  </a:lnTo>
                  <a:lnTo>
                    <a:pt x="0" y="214505"/>
                  </a:lnTo>
                  <a:lnTo>
                    <a:pt x="3306" y="221382"/>
                  </a:lnTo>
                  <a:lnTo>
                    <a:pt x="9020" y="223627"/>
                  </a:lnTo>
                  <a:lnTo>
                    <a:pt x="16338" y="222784"/>
                  </a:lnTo>
                  <a:lnTo>
                    <a:pt x="74858" y="190081"/>
                  </a:lnTo>
                  <a:lnTo>
                    <a:pt x="129040" y="154493"/>
                  </a:lnTo>
                  <a:lnTo>
                    <a:pt x="179720" y="126357"/>
                  </a:lnTo>
                  <a:lnTo>
                    <a:pt x="24154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3716559" y="2863751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3969243" y="2632124"/>
            <a:ext cx="336913" cy="505369"/>
            <a:chOff x="3969243" y="2632124"/>
            <a:chExt cx="336913" cy="505369"/>
          </a:xfrm>
        </p:grpSpPr>
        <p:sp>
          <p:nvSpPr>
            <p:cNvPr id="66" name="Freeform 65"/>
            <p:cNvSpPr/>
            <p:nvPr/>
          </p:nvSpPr>
          <p:spPr>
            <a:xfrm>
              <a:off x="3969243" y="2758466"/>
              <a:ext cx="336913" cy="379027"/>
            </a:xfrm>
            <a:custGeom>
              <a:avLst/>
              <a:gdLst/>
              <a:ahLst/>
              <a:cxnLst/>
              <a:rect l="0" t="0" r="0" b="0"/>
              <a:pathLst>
                <a:path w="336913" h="379027">
                  <a:moveTo>
                    <a:pt x="0" y="0"/>
                  </a:moveTo>
                  <a:lnTo>
                    <a:pt x="49498" y="55087"/>
                  </a:lnTo>
                  <a:lnTo>
                    <a:pt x="82214" y="110439"/>
                  </a:lnTo>
                  <a:lnTo>
                    <a:pt x="122964" y="168908"/>
                  </a:lnTo>
                  <a:lnTo>
                    <a:pt x="155893" y="226077"/>
                  </a:lnTo>
                  <a:lnTo>
                    <a:pt x="194085" y="286684"/>
                  </a:lnTo>
                  <a:lnTo>
                    <a:pt x="254805" y="343888"/>
                  </a:lnTo>
                  <a:lnTo>
                    <a:pt x="316041" y="371387"/>
                  </a:lnTo>
                  <a:lnTo>
                    <a:pt x="336912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05768" y="2705823"/>
              <a:ext cx="5590" cy="52644"/>
            </a:xfrm>
            <a:custGeom>
              <a:avLst/>
              <a:gdLst/>
              <a:ahLst/>
              <a:cxnLst/>
              <a:rect l="0" t="0" r="0" b="0"/>
              <a:pathLst>
                <a:path w="5590" h="52644">
                  <a:moveTo>
                    <a:pt x="5589" y="0"/>
                  </a:moveTo>
                  <a:lnTo>
                    <a:pt x="0" y="16768"/>
                  </a:lnTo>
                  <a:lnTo>
                    <a:pt x="376" y="31239"/>
                  </a:lnTo>
                  <a:lnTo>
                    <a:pt x="5589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074528" y="2632124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4269" y="55045"/>
                  </a:lnTo>
                  <a:lnTo>
                    <a:pt x="843" y="106453"/>
                  </a:lnTo>
                  <a:lnTo>
                    <a:pt x="167" y="16166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93227" y="2642653"/>
              <a:ext cx="91831" cy="94757"/>
            </a:xfrm>
            <a:custGeom>
              <a:avLst/>
              <a:gdLst/>
              <a:ahLst/>
              <a:cxnLst/>
              <a:rect l="0" t="0" r="0" b="0"/>
              <a:pathLst>
                <a:path w="91831" h="94757">
                  <a:moveTo>
                    <a:pt x="18130" y="0"/>
                  </a:moveTo>
                  <a:lnTo>
                    <a:pt x="6952" y="11178"/>
                  </a:lnTo>
                  <a:lnTo>
                    <a:pt x="1464" y="29144"/>
                  </a:lnTo>
                  <a:lnTo>
                    <a:pt x="0" y="40486"/>
                  </a:lnTo>
                  <a:lnTo>
                    <a:pt x="4613" y="59328"/>
                  </a:lnTo>
                  <a:lnTo>
                    <a:pt x="9119" y="67628"/>
                  </a:lnTo>
                  <a:lnTo>
                    <a:pt x="16802" y="73161"/>
                  </a:lnTo>
                  <a:lnTo>
                    <a:pt x="77521" y="90491"/>
                  </a:lnTo>
                  <a:lnTo>
                    <a:pt x="9183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4400911" y="2726880"/>
            <a:ext cx="10530" cy="147400"/>
          </a:xfrm>
          <a:custGeom>
            <a:avLst/>
            <a:gdLst/>
            <a:ahLst/>
            <a:cxnLst/>
            <a:rect l="0" t="0" r="0" b="0"/>
            <a:pathLst>
              <a:path w="10530" h="147400">
                <a:moveTo>
                  <a:pt x="10529" y="0"/>
                </a:moveTo>
                <a:lnTo>
                  <a:pt x="10529" y="58617"/>
                </a:lnTo>
                <a:lnTo>
                  <a:pt x="2196" y="115214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4264041" y="3769202"/>
            <a:ext cx="494840" cy="421141"/>
            <a:chOff x="4264041" y="3769202"/>
            <a:chExt cx="494840" cy="421141"/>
          </a:xfrm>
        </p:grpSpPr>
        <p:sp>
          <p:nvSpPr>
            <p:cNvPr id="72" name="Freeform 71"/>
            <p:cNvSpPr/>
            <p:nvPr/>
          </p:nvSpPr>
          <p:spPr>
            <a:xfrm>
              <a:off x="4600953" y="3769202"/>
              <a:ext cx="30862" cy="421141"/>
            </a:xfrm>
            <a:custGeom>
              <a:avLst/>
              <a:gdLst/>
              <a:ahLst/>
              <a:cxnLst/>
              <a:rect l="0" t="0" r="0" b="0"/>
              <a:pathLst>
                <a:path w="30862" h="421141">
                  <a:moveTo>
                    <a:pt x="0" y="0"/>
                  </a:moveTo>
                  <a:lnTo>
                    <a:pt x="14654" y="58617"/>
                  </a:lnTo>
                  <a:lnTo>
                    <a:pt x="20962" y="111621"/>
                  </a:lnTo>
                  <a:lnTo>
                    <a:pt x="29141" y="166458"/>
                  </a:lnTo>
                  <a:lnTo>
                    <a:pt x="30861" y="223625"/>
                  </a:lnTo>
                  <a:lnTo>
                    <a:pt x="28251" y="285018"/>
                  </a:lnTo>
                  <a:lnTo>
                    <a:pt x="23189" y="341423"/>
                  </a:lnTo>
                  <a:lnTo>
                    <a:pt x="15889" y="396815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01040" y="3853430"/>
              <a:ext cx="257841" cy="161095"/>
            </a:xfrm>
            <a:custGeom>
              <a:avLst/>
              <a:gdLst/>
              <a:ahLst/>
              <a:cxnLst/>
              <a:rect l="0" t="0" r="0" b="0"/>
              <a:pathLst>
                <a:path w="257841" h="161095">
                  <a:moveTo>
                    <a:pt x="15685" y="0"/>
                  </a:moveTo>
                  <a:lnTo>
                    <a:pt x="7352" y="37478"/>
                  </a:lnTo>
                  <a:lnTo>
                    <a:pt x="5590" y="88901"/>
                  </a:lnTo>
                  <a:lnTo>
                    <a:pt x="0" y="146628"/>
                  </a:lnTo>
                  <a:lnTo>
                    <a:pt x="1719" y="157413"/>
                  </a:lnTo>
                  <a:lnTo>
                    <a:pt x="5205" y="161094"/>
                  </a:lnTo>
                  <a:lnTo>
                    <a:pt x="9867" y="160038"/>
                  </a:lnTo>
                  <a:lnTo>
                    <a:pt x="43212" y="133422"/>
                  </a:lnTo>
                  <a:lnTo>
                    <a:pt x="104737" y="107185"/>
                  </a:lnTo>
                  <a:lnTo>
                    <a:pt x="159834" y="89975"/>
                  </a:lnTo>
                  <a:lnTo>
                    <a:pt x="215778" y="85363"/>
                  </a:lnTo>
                  <a:lnTo>
                    <a:pt x="25784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264041" y="3832373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27028" y="172241"/>
                  </a:lnTo>
                  <a:lnTo>
                    <a:pt x="33805" y="227868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011565" y="288659"/>
            <a:ext cx="842280" cy="730199"/>
            <a:chOff x="5011565" y="288659"/>
            <a:chExt cx="842280" cy="730199"/>
          </a:xfrm>
        </p:grpSpPr>
        <p:sp>
          <p:nvSpPr>
            <p:cNvPr id="76" name="Freeform 75"/>
            <p:cNvSpPr/>
            <p:nvPr/>
          </p:nvSpPr>
          <p:spPr>
            <a:xfrm>
              <a:off x="5011565" y="288659"/>
              <a:ext cx="336913" cy="730199"/>
            </a:xfrm>
            <a:custGeom>
              <a:avLst/>
              <a:gdLst/>
              <a:ahLst/>
              <a:cxnLst/>
              <a:rect l="0" t="0" r="0" b="0"/>
              <a:pathLst>
                <a:path w="336913" h="730199">
                  <a:moveTo>
                    <a:pt x="0" y="27195"/>
                  </a:moveTo>
                  <a:lnTo>
                    <a:pt x="16767" y="10428"/>
                  </a:lnTo>
                  <a:lnTo>
                    <a:pt x="37477" y="2196"/>
                  </a:lnTo>
                  <a:lnTo>
                    <a:pt x="49551" y="0"/>
                  </a:lnTo>
                  <a:lnTo>
                    <a:pt x="58770" y="3216"/>
                  </a:lnTo>
                  <a:lnTo>
                    <a:pt x="66086" y="10039"/>
                  </a:lnTo>
                  <a:lnTo>
                    <a:pt x="81972" y="41999"/>
                  </a:lnTo>
                  <a:lnTo>
                    <a:pt x="90968" y="87344"/>
                  </a:lnTo>
                  <a:lnTo>
                    <a:pt x="96753" y="145233"/>
                  </a:lnTo>
                  <a:lnTo>
                    <a:pt x="101493" y="187281"/>
                  </a:lnTo>
                  <a:lnTo>
                    <a:pt x="103599" y="233265"/>
                  </a:lnTo>
                  <a:lnTo>
                    <a:pt x="107655" y="277879"/>
                  </a:lnTo>
                  <a:lnTo>
                    <a:pt x="113357" y="322274"/>
                  </a:lnTo>
                  <a:lnTo>
                    <a:pt x="119791" y="369302"/>
                  </a:lnTo>
                  <a:lnTo>
                    <a:pt x="129990" y="430637"/>
                  </a:lnTo>
                  <a:lnTo>
                    <a:pt x="134831" y="485855"/>
                  </a:lnTo>
                  <a:lnTo>
                    <a:pt x="141855" y="539261"/>
                  </a:lnTo>
                  <a:lnTo>
                    <a:pt x="151345" y="592130"/>
                  </a:lnTo>
                  <a:lnTo>
                    <a:pt x="157797" y="652821"/>
                  </a:lnTo>
                  <a:lnTo>
                    <a:pt x="169123" y="706057"/>
                  </a:lnTo>
                  <a:lnTo>
                    <a:pt x="172410" y="721925"/>
                  </a:lnTo>
                  <a:lnTo>
                    <a:pt x="175771" y="728994"/>
                  </a:lnTo>
                  <a:lnTo>
                    <a:pt x="179182" y="730198"/>
                  </a:lnTo>
                  <a:lnTo>
                    <a:pt x="182625" y="727491"/>
                  </a:lnTo>
                  <a:lnTo>
                    <a:pt x="183332" y="708885"/>
                  </a:lnTo>
                  <a:lnTo>
                    <a:pt x="179843" y="654870"/>
                  </a:lnTo>
                  <a:lnTo>
                    <a:pt x="170764" y="593470"/>
                  </a:lnTo>
                  <a:lnTo>
                    <a:pt x="163322" y="533546"/>
                  </a:lnTo>
                  <a:lnTo>
                    <a:pt x="151757" y="473789"/>
                  </a:lnTo>
                  <a:lnTo>
                    <a:pt x="145140" y="416925"/>
                  </a:lnTo>
                  <a:lnTo>
                    <a:pt x="132914" y="360632"/>
                  </a:lnTo>
                  <a:lnTo>
                    <a:pt x="119234" y="304453"/>
                  </a:lnTo>
                  <a:lnTo>
                    <a:pt x="108387" y="248295"/>
                  </a:lnTo>
                  <a:lnTo>
                    <a:pt x="98457" y="185340"/>
                  </a:lnTo>
                  <a:lnTo>
                    <a:pt x="95487" y="128710"/>
                  </a:lnTo>
                  <a:lnTo>
                    <a:pt x="94900" y="67135"/>
                  </a:lnTo>
                  <a:lnTo>
                    <a:pt x="101059" y="41437"/>
                  </a:lnTo>
                  <a:lnTo>
                    <a:pt x="105977" y="29671"/>
                  </a:lnTo>
                  <a:lnTo>
                    <a:pt x="113935" y="20657"/>
                  </a:lnTo>
                  <a:lnTo>
                    <a:pt x="135256" y="7522"/>
                  </a:lnTo>
                  <a:lnTo>
                    <a:pt x="160329" y="4024"/>
                  </a:lnTo>
                  <a:lnTo>
                    <a:pt x="187071" y="7538"/>
                  </a:lnTo>
                  <a:lnTo>
                    <a:pt x="239246" y="28858"/>
                  </a:lnTo>
                  <a:lnTo>
                    <a:pt x="260749" y="43142"/>
                  </a:lnTo>
                  <a:lnTo>
                    <a:pt x="301030" y="91080"/>
                  </a:lnTo>
                  <a:lnTo>
                    <a:pt x="317051" y="133342"/>
                  </a:lnTo>
                  <a:lnTo>
                    <a:pt x="323617" y="177319"/>
                  </a:lnTo>
                  <a:lnTo>
                    <a:pt x="315795" y="205831"/>
                  </a:lnTo>
                  <a:lnTo>
                    <a:pt x="282177" y="262263"/>
                  </a:lnTo>
                  <a:lnTo>
                    <a:pt x="228405" y="324677"/>
                  </a:lnTo>
                  <a:lnTo>
                    <a:pt x="170387" y="374780"/>
                  </a:lnTo>
                  <a:lnTo>
                    <a:pt x="121656" y="412797"/>
                  </a:lnTo>
                  <a:lnTo>
                    <a:pt x="119709" y="418794"/>
                  </a:lnTo>
                  <a:lnTo>
                    <a:pt x="121920" y="423962"/>
                  </a:lnTo>
                  <a:lnTo>
                    <a:pt x="179958" y="466305"/>
                  </a:lnTo>
                  <a:lnTo>
                    <a:pt x="242018" y="524593"/>
                  </a:lnTo>
                  <a:lnTo>
                    <a:pt x="301674" y="581659"/>
                  </a:lnTo>
                  <a:lnTo>
                    <a:pt x="336912" y="6273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53761" y="347440"/>
              <a:ext cx="84229" cy="526426"/>
            </a:xfrm>
            <a:custGeom>
              <a:avLst/>
              <a:gdLst/>
              <a:ahLst/>
              <a:cxnLst/>
              <a:rect l="0" t="0" r="0" b="0"/>
              <a:pathLst>
                <a:path w="84229" h="526426">
                  <a:moveTo>
                    <a:pt x="0" y="0"/>
                  </a:moveTo>
                  <a:lnTo>
                    <a:pt x="3120" y="42692"/>
                  </a:lnTo>
                  <a:lnTo>
                    <a:pt x="11453" y="86349"/>
                  </a:lnTo>
                  <a:lnTo>
                    <a:pt x="18212" y="141788"/>
                  </a:lnTo>
                  <a:lnTo>
                    <a:pt x="26084" y="202443"/>
                  </a:lnTo>
                  <a:lnTo>
                    <a:pt x="35545" y="262104"/>
                  </a:lnTo>
                  <a:lnTo>
                    <a:pt x="42314" y="304834"/>
                  </a:lnTo>
                  <a:lnTo>
                    <a:pt x="48052" y="347221"/>
                  </a:lnTo>
                  <a:lnTo>
                    <a:pt x="52452" y="408207"/>
                  </a:lnTo>
                  <a:lnTo>
                    <a:pt x="60645" y="456952"/>
                  </a:lnTo>
                  <a:lnTo>
                    <a:pt x="73894" y="505986"/>
                  </a:lnTo>
                  <a:lnTo>
                    <a:pt x="84228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01202" y="326383"/>
              <a:ext cx="52643" cy="589597"/>
            </a:xfrm>
            <a:custGeom>
              <a:avLst/>
              <a:gdLst/>
              <a:ahLst/>
              <a:cxnLst/>
              <a:rect l="0" t="0" r="0" b="0"/>
              <a:pathLst>
                <a:path w="52643" h="58959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73668"/>
                  </a:lnTo>
                  <a:lnTo>
                    <a:pt x="0" y="231270"/>
                  </a:lnTo>
                  <a:lnTo>
                    <a:pt x="0" y="287708"/>
                  </a:lnTo>
                  <a:lnTo>
                    <a:pt x="1170" y="342747"/>
                  </a:lnTo>
                  <a:lnTo>
                    <a:pt x="9065" y="405054"/>
                  </a:lnTo>
                  <a:lnTo>
                    <a:pt x="19815" y="461203"/>
                  </a:lnTo>
                  <a:lnTo>
                    <a:pt x="40136" y="524287"/>
                  </a:lnTo>
                  <a:lnTo>
                    <a:pt x="48937" y="561666"/>
                  </a:lnTo>
                  <a:lnTo>
                    <a:pt x="52642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555049" y="410611"/>
              <a:ext cx="277739" cy="140952"/>
            </a:xfrm>
            <a:custGeom>
              <a:avLst/>
              <a:gdLst/>
              <a:ahLst/>
              <a:cxnLst/>
              <a:rect l="0" t="0" r="0" b="0"/>
              <a:pathLst>
                <a:path w="277739" h="140952">
                  <a:moveTo>
                    <a:pt x="25054" y="0"/>
                  </a:moveTo>
                  <a:lnTo>
                    <a:pt x="17819" y="27556"/>
                  </a:lnTo>
                  <a:lnTo>
                    <a:pt x="12057" y="80659"/>
                  </a:lnTo>
                  <a:lnTo>
                    <a:pt x="0" y="125637"/>
                  </a:lnTo>
                  <a:lnTo>
                    <a:pt x="2502" y="132891"/>
                  </a:lnTo>
                  <a:lnTo>
                    <a:pt x="8850" y="137727"/>
                  </a:lnTo>
                  <a:lnTo>
                    <a:pt x="17761" y="140951"/>
                  </a:lnTo>
                  <a:lnTo>
                    <a:pt x="27211" y="140761"/>
                  </a:lnTo>
                  <a:lnTo>
                    <a:pt x="47070" y="134310"/>
                  </a:lnTo>
                  <a:lnTo>
                    <a:pt x="102000" y="99272"/>
                  </a:lnTo>
                  <a:lnTo>
                    <a:pt x="155547" y="76021"/>
                  </a:lnTo>
                  <a:lnTo>
                    <a:pt x="217250" y="57304"/>
                  </a:lnTo>
                  <a:lnTo>
                    <a:pt x="277738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842279" y="3663917"/>
            <a:ext cx="3390177" cy="2179400"/>
            <a:chOff x="842279" y="3663917"/>
            <a:chExt cx="3390177" cy="2179400"/>
          </a:xfrm>
        </p:grpSpPr>
        <p:sp>
          <p:nvSpPr>
            <p:cNvPr id="81" name="Freeform 80"/>
            <p:cNvSpPr/>
            <p:nvPr/>
          </p:nvSpPr>
          <p:spPr>
            <a:xfrm>
              <a:off x="842279" y="3663917"/>
              <a:ext cx="842281" cy="1242363"/>
            </a:xfrm>
            <a:custGeom>
              <a:avLst/>
              <a:gdLst/>
              <a:ahLst/>
              <a:cxnLst/>
              <a:rect l="0" t="0" r="0" b="0"/>
              <a:pathLst>
                <a:path w="842281" h="1242363">
                  <a:moveTo>
                    <a:pt x="0" y="1242362"/>
                  </a:moveTo>
                  <a:lnTo>
                    <a:pt x="52051" y="1239243"/>
                  </a:lnTo>
                  <a:lnTo>
                    <a:pt x="111537" y="1227708"/>
                  </a:lnTo>
                  <a:lnTo>
                    <a:pt x="167893" y="1199243"/>
                  </a:lnTo>
                  <a:lnTo>
                    <a:pt x="221025" y="1156615"/>
                  </a:lnTo>
                  <a:lnTo>
                    <a:pt x="279321" y="1099703"/>
                  </a:lnTo>
                  <a:lnTo>
                    <a:pt x="325406" y="1036975"/>
                  </a:lnTo>
                  <a:lnTo>
                    <a:pt x="357680" y="985625"/>
                  </a:lnTo>
                  <a:lnTo>
                    <a:pt x="389469" y="932195"/>
                  </a:lnTo>
                  <a:lnTo>
                    <a:pt x="422285" y="873600"/>
                  </a:lnTo>
                  <a:lnTo>
                    <a:pt x="459954" y="816335"/>
                  </a:lnTo>
                  <a:lnTo>
                    <a:pt x="482844" y="771867"/>
                  </a:lnTo>
                  <a:lnTo>
                    <a:pt x="504716" y="727927"/>
                  </a:lnTo>
                  <a:lnTo>
                    <a:pt x="526136" y="683831"/>
                  </a:lnTo>
                  <a:lnTo>
                    <a:pt x="547354" y="636938"/>
                  </a:lnTo>
                  <a:lnTo>
                    <a:pt x="568482" y="591919"/>
                  </a:lnTo>
                  <a:lnTo>
                    <a:pt x="589571" y="546175"/>
                  </a:lnTo>
                  <a:lnTo>
                    <a:pt x="610642" y="494648"/>
                  </a:lnTo>
                  <a:lnTo>
                    <a:pt x="631705" y="446791"/>
                  </a:lnTo>
                  <a:lnTo>
                    <a:pt x="652765" y="400955"/>
                  </a:lnTo>
                  <a:lnTo>
                    <a:pt x="673823" y="353287"/>
                  </a:lnTo>
                  <a:lnTo>
                    <a:pt x="694881" y="307925"/>
                  </a:lnTo>
                  <a:lnTo>
                    <a:pt x="714768" y="264367"/>
                  </a:lnTo>
                  <a:lnTo>
                    <a:pt x="731406" y="221612"/>
                  </a:lnTo>
                  <a:lnTo>
                    <a:pt x="749719" y="179213"/>
                  </a:lnTo>
                  <a:lnTo>
                    <a:pt x="779760" y="119000"/>
                  </a:lnTo>
                  <a:lnTo>
                    <a:pt x="810173" y="57431"/>
                  </a:lnTo>
                  <a:lnTo>
                    <a:pt x="84228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68663" y="4369326"/>
              <a:ext cx="397494" cy="1473991"/>
            </a:xfrm>
            <a:custGeom>
              <a:avLst/>
              <a:gdLst/>
              <a:ahLst/>
              <a:cxnLst/>
              <a:rect l="0" t="0" r="0" b="0"/>
              <a:pathLst>
                <a:path w="397494" h="1473991">
                  <a:moveTo>
                    <a:pt x="189513" y="0"/>
                  </a:moveTo>
                  <a:lnTo>
                    <a:pt x="175041" y="33622"/>
                  </a:lnTo>
                  <a:lnTo>
                    <a:pt x="171577" y="70663"/>
                  </a:lnTo>
                  <a:lnTo>
                    <a:pt x="174912" y="93407"/>
                  </a:lnTo>
                  <a:lnTo>
                    <a:pt x="183414" y="112095"/>
                  </a:lnTo>
                  <a:lnTo>
                    <a:pt x="216273" y="175293"/>
                  </a:lnTo>
                  <a:lnTo>
                    <a:pt x="242632" y="234407"/>
                  </a:lnTo>
                  <a:lnTo>
                    <a:pt x="267509" y="291144"/>
                  </a:lnTo>
                  <a:lnTo>
                    <a:pt x="294953" y="350532"/>
                  </a:lnTo>
                  <a:lnTo>
                    <a:pt x="312781" y="400999"/>
                  </a:lnTo>
                  <a:lnTo>
                    <a:pt x="328592" y="456117"/>
                  </a:lnTo>
                  <a:lnTo>
                    <a:pt x="348095" y="516901"/>
                  </a:lnTo>
                  <a:lnTo>
                    <a:pt x="365572" y="579365"/>
                  </a:lnTo>
                  <a:lnTo>
                    <a:pt x="378159" y="642327"/>
                  </a:lnTo>
                  <a:lnTo>
                    <a:pt x="389297" y="705435"/>
                  </a:lnTo>
                  <a:lnTo>
                    <a:pt x="396887" y="768588"/>
                  </a:lnTo>
                  <a:lnTo>
                    <a:pt x="397493" y="811868"/>
                  </a:lnTo>
                  <a:lnTo>
                    <a:pt x="393862" y="858399"/>
                  </a:lnTo>
                  <a:lnTo>
                    <a:pt x="388349" y="903256"/>
                  </a:lnTo>
                  <a:lnTo>
                    <a:pt x="382000" y="946589"/>
                  </a:lnTo>
                  <a:lnTo>
                    <a:pt x="375278" y="989245"/>
                  </a:lnTo>
                  <a:lnTo>
                    <a:pt x="359328" y="1052722"/>
                  </a:lnTo>
                  <a:lnTo>
                    <a:pt x="339784" y="1115983"/>
                  </a:lnTo>
                  <a:lnTo>
                    <a:pt x="319175" y="1173591"/>
                  </a:lnTo>
                  <a:lnTo>
                    <a:pt x="292662" y="1227706"/>
                  </a:lnTo>
                  <a:lnTo>
                    <a:pt x="245026" y="1289987"/>
                  </a:lnTo>
                  <a:lnTo>
                    <a:pt x="200608" y="1347350"/>
                  </a:lnTo>
                  <a:lnTo>
                    <a:pt x="152450" y="1398152"/>
                  </a:lnTo>
                  <a:lnTo>
                    <a:pt x="99047" y="1433576"/>
                  </a:lnTo>
                  <a:lnTo>
                    <a:pt x="62102" y="1454737"/>
                  </a:lnTo>
                  <a:lnTo>
                    <a:pt x="0" y="14739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884601" y="4706238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0"/>
                  </a:moveTo>
                  <a:lnTo>
                    <a:pt x="39124" y="95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768787" y="4514375"/>
              <a:ext cx="531957" cy="936460"/>
            </a:xfrm>
            <a:custGeom>
              <a:avLst/>
              <a:gdLst/>
              <a:ahLst/>
              <a:cxnLst/>
              <a:rect l="0" t="0" r="0" b="0"/>
              <a:pathLst>
                <a:path w="531957" h="936460">
                  <a:moveTo>
                    <a:pt x="52643" y="918329"/>
                  </a:moveTo>
                  <a:lnTo>
                    <a:pt x="69410" y="929508"/>
                  </a:lnTo>
                  <a:lnTo>
                    <a:pt x="113373" y="936459"/>
                  </a:lnTo>
                  <a:lnTo>
                    <a:pt x="154085" y="932930"/>
                  </a:lnTo>
                  <a:lnTo>
                    <a:pt x="188374" y="918886"/>
                  </a:lnTo>
                  <a:lnTo>
                    <a:pt x="242006" y="874902"/>
                  </a:lnTo>
                  <a:lnTo>
                    <a:pt x="294778" y="814995"/>
                  </a:lnTo>
                  <a:lnTo>
                    <a:pt x="336908" y="756974"/>
                  </a:lnTo>
                  <a:lnTo>
                    <a:pt x="368496" y="706744"/>
                  </a:lnTo>
                  <a:lnTo>
                    <a:pt x="396963" y="651696"/>
                  </a:lnTo>
                  <a:lnTo>
                    <a:pt x="423335" y="594052"/>
                  </a:lnTo>
                  <a:lnTo>
                    <a:pt x="450256" y="536808"/>
                  </a:lnTo>
                  <a:lnTo>
                    <a:pt x="473051" y="478512"/>
                  </a:lnTo>
                  <a:lnTo>
                    <a:pt x="494623" y="421076"/>
                  </a:lnTo>
                  <a:lnTo>
                    <a:pt x="512713" y="362723"/>
                  </a:lnTo>
                  <a:lnTo>
                    <a:pt x="522362" y="308389"/>
                  </a:lnTo>
                  <a:lnTo>
                    <a:pt x="528341" y="258365"/>
                  </a:lnTo>
                  <a:lnTo>
                    <a:pt x="531956" y="228438"/>
                  </a:lnTo>
                  <a:lnTo>
                    <a:pt x="527864" y="171098"/>
                  </a:lnTo>
                  <a:lnTo>
                    <a:pt x="524725" y="142860"/>
                  </a:lnTo>
                  <a:lnTo>
                    <a:pt x="506765" y="89723"/>
                  </a:lnTo>
                  <a:lnTo>
                    <a:pt x="489014" y="52805"/>
                  </a:lnTo>
                  <a:lnTo>
                    <a:pt x="471194" y="29454"/>
                  </a:lnTo>
                  <a:lnTo>
                    <a:pt x="451575" y="15176"/>
                  </a:lnTo>
                  <a:lnTo>
                    <a:pt x="409621" y="561"/>
                  </a:lnTo>
                  <a:lnTo>
                    <a:pt x="348967" y="0"/>
                  </a:lnTo>
                  <a:lnTo>
                    <a:pt x="295900" y="12832"/>
                  </a:lnTo>
                  <a:lnTo>
                    <a:pt x="243283" y="46534"/>
                  </a:lnTo>
                  <a:lnTo>
                    <a:pt x="180751" y="102968"/>
                  </a:lnTo>
                  <a:lnTo>
                    <a:pt x="129984" y="157233"/>
                  </a:lnTo>
                  <a:lnTo>
                    <a:pt x="84947" y="213012"/>
                  </a:lnTo>
                  <a:lnTo>
                    <a:pt x="47845" y="269090"/>
                  </a:lnTo>
                  <a:lnTo>
                    <a:pt x="13941" y="329906"/>
                  </a:lnTo>
                  <a:lnTo>
                    <a:pt x="0" y="3497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821430" y="4664124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79316" y="5074735"/>
              <a:ext cx="252685" cy="343072"/>
            </a:xfrm>
            <a:custGeom>
              <a:avLst/>
              <a:gdLst/>
              <a:ahLst/>
              <a:cxnLst/>
              <a:rect l="0" t="0" r="0" b="0"/>
              <a:pathLst>
                <a:path w="252685" h="343072">
                  <a:moveTo>
                    <a:pt x="0" y="0"/>
                  </a:moveTo>
                  <a:lnTo>
                    <a:pt x="0" y="48932"/>
                  </a:lnTo>
                  <a:lnTo>
                    <a:pt x="0" y="96777"/>
                  </a:lnTo>
                  <a:lnTo>
                    <a:pt x="5589" y="159757"/>
                  </a:lnTo>
                  <a:lnTo>
                    <a:pt x="14654" y="208643"/>
                  </a:lnTo>
                  <a:lnTo>
                    <a:pt x="29367" y="260752"/>
                  </a:lnTo>
                  <a:lnTo>
                    <a:pt x="53590" y="301722"/>
                  </a:lnTo>
                  <a:lnTo>
                    <a:pt x="86495" y="332691"/>
                  </a:lnTo>
                  <a:lnTo>
                    <a:pt x="109412" y="340885"/>
                  </a:lnTo>
                  <a:lnTo>
                    <a:pt x="122074" y="343071"/>
                  </a:lnTo>
                  <a:lnTo>
                    <a:pt x="145502" y="339260"/>
                  </a:lnTo>
                  <a:lnTo>
                    <a:pt x="184661" y="317721"/>
                  </a:lnTo>
                  <a:lnTo>
                    <a:pt x="244170" y="262207"/>
                  </a:lnTo>
                  <a:lnTo>
                    <a:pt x="252684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726880" y="4274570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8334" y="54144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74408" y="4106114"/>
              <a:ext cx="357800" cy="819831"/>
            </a:xfrm>
            <a:custGeom>
              <a:avLst/>
              <a:gdLst/>
              <a:ahLst/>
              <a:cxnLst/>
              <a:rect l="0" t="0" r="0" b="0"/>
              <a:pathLst>
                <a:path w="357800" h="819831">
                  <a:moveTo>
                    <a:pt x="52472" y="515896"/>
                  </a:moveTo>
                  <a:lnTo>
                    <a:pt x="45237" y="571225"/>
                  </a:lnTo>
                  <a:lnTo>
                    <a:pt x="39475" y="633973"/>
                  </a:lnTo>
                  <a:lnTo>
                    <a:pt x="33007" y="696757"/>
                  </a:lnTo>
                  <a:lnTo>
                    <a:pt x="30560" y="753050"/>
                  </a:lnTo>
                  <a:lnTo>
                    <a:pt x="22392" y="815625"/>
                  </a:lnTo>
                  <a:lnTo>
                    <a:pt x="20720" y="819830"/>
                  </a:lnTo>
                  <a:lnTo>
                    <a:pt x="18436" y="817955"/>
                  </a:lnTo>
                  <a:lnTo>
                    <a:pt x="6365" y="786912"/>
                  </a:lnTo>
                  <a:lnTo>
                    <a:pt x="691" y="725183"/>
                  </a:lnTo>
                  <a:lnTo>
                    <a:pt x="0" y="670061"/>
                  </a:lnTo>
                  <a:lnTo>
                    <a:pt x="5469" y="622536"/>
                  </a:lnTo>
                  <a:lnTo>
                    <a:pt x="14499" y="571409"/>
                  </a:lnTo>
                  <a:lnTo>
                    <a:pt x="18994" y="519216"/>
                  </a:lnTo>
                  <a:lnTo>
                    <a:pt x="25915" y="466707"/>
                  </a:lnTo>
                  <a:lnTo>
                    <a:pt x="40964" y="414104"/>
                  </a:lnTo>
                  <a:lnTo>
                    <a:pt x="54652" y="361473"/>
                  </a:lnTo>
                  <a:lnTo>
                    <a:pt x="70927" y="298523"/>
                  </a:lnTo>
                  <a:lnTo>
                    <a:pt x="88876" y="249368"/>
                  </a:lnTo>
                  <a:lnTo>
                    <a:pt x="115902" y="190244"/>
                  </a:lnTo>
                  <a:lnTo>
                    <a:pt x="139896" y="150735"/>
                  </a:lnTo>
                  <a:lnTo>
                    <a:pt x="182528" y="95196"/>
                  </a:lnTo>
                  <a:lnTo>
                    <a:pt x="242311" y="40029"/>
                  </a:lnTo>
                  <a:lnTo>
                    <a:pt x="274837" y="19139"/>
                  </a:lnTo>
                  <a:lnTo>
                    <a:pt x="324037" y="4127"/>
                  </a:lnTo>
                  <a:lnTo>
                    <a:pt x="3577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400704" y="394818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69984" y="4348269"/>
              <a:ext cx="440935" cy="592305"/>
            </a:xfrm>
            <a:custGeom>
              <a:avLst/>
              <a:gdLst/>
              <a:ahLst/>
              <a:cxnLst/>
              <a:rect l="0" t="0" r="0" b="0"/>
              <a:pathLst>
                <a:path w="440935" h="592305">
                  <a:moveTo>
                    <a:pt x="420192" y="0"/>
                  </a:moveTo>
                  <a:lnTo>
                    <a:pt x="423311" y="62478"/>
                  </a:lnTo>
                  <a:lnTo>
                    <a:pt x="429257" y="119186"/>
                  </a:lnTo>
                  <a:lnTo>
                    <a:pt x="437667" y="177788"/>
                  </a:lnTo>
                  <a:lnTo>
                    <a:pt x="440188" y="233222"/>
                  </a:lnTo>
                  <a:lnTo>
                    <a:pt x="440934" y="275513"/>
                  </a:lnTo>
                  <a:lnTo>
                    <a:pt x="439986" y="258538"/>
                  </a:lnTo>
                  <a:lnTo>
                    <a:pt x="420994" y="198776"/>
                  </a:lnTo>
                  <a:lnTo>
                    <a:pt x="396253" y="149494"/>
                  </a:lnTo>
                  <a:lnTo>
                    <a:pt x="356452" y="90015"/>
                  </a:lnTo>
                  <a:lnTo>
                    <a:pt x="324097" y="55527"/>
                  </a:lnTo>
                  <a:lnTo>
                    <a:pt x="298714" y="37937"/>
                  </a:lnTo>
                  <a:lnTo>
                    <a:pt x="271835" y="31679"/>
                  </a:lnTo>
                  <a:lnTo>
                    <a:pt x="258117" y="31648"/>
                  </a:lnTo>
                  <a:lnTo>
                    <a:pt x="210862" y="48371"/>
                  </a:lnTo>
                  <a:lnTo>
                    <a:pt x="159454" y="84128"/>
                  </a:lnTo>
                  <a:lnTo>
                    <a:pt x="129392" y="117873"/>
                  </a:lnTo>
                  <a:lnTo>
                    <a:pt x="93873" y="180180"/>
                  </a:lnTo>
                  <a:lnTo>
                    <a:pt x="65745" y="235373"/>
                  </a:lnTo>
                  <a:lnTo>
                    <a:pt x="38829" y="291335"/>
                  </a:lnTo>
                  <a:lnTo>
                    <a:pt x="21034" y="347450"/>
                  </a:lnTo>
                  <a:lnTo>
                    <a:pt x="3853" y="410396"/>
                  </a:lnTo>
                  <a:lnTo>
                    <a:pt x="0" y="470144"/>
                  </a:lnTo>
                  <a:lnTo>
                    <a:pt x="1813" y="506090"/>
                  </a:lnTo>
                  <a:lnTo>
                    <a:pt x="15988" y="550296"/>
                  </a:lnTo>
                  <a:lnTo>
                    <a:pt x="28416" y="570570"/>
                  </a:lnTo>
                  <a:lnTo>
                    <a:pt x="47978" y="584259"/>
                  </a:lnTo>
                  <a:lnTo>
                    <a:pt x="59745" y="589548"/>
                  </a:lnTo>
                  <a:lnTo>
                    <a:pt x="85298" y="592304"/>
                  </a:lnTo>
                  <a:lnTo>
                    <a:pt x="129112" y="584160"/>
                  </a:lnTo>
                  <a:lnTo>
                    <a:pt x="169779" y="566928"/>
                  </a:lnTo>
                  <a:lnTo>
                    <a:pt x="221249" y="528967"/>
                  </a:lnTo>
                  <a:lnTo>
                    <a:pt x="278960" y="485570"/>
                  </a:lnTo>
                  <a:lnTo>
                    <a:pt x="332199" y="429663"/>
                  </a:lnTo>
                  <a:lnTo>
                    <a:pt x="381573" y="368574"/>
                  </a:lnTo>
                  <a:lnTo>
                    <a:pt x="43072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63917" y="4348269"/>
              <a:ext cx="168457" cy="368499"/>
            </a:xfrm>
            <a:custGeom>
              <a:avLst/>
              <a:gdLst/>
              <a:ahLst/>
              <a:cxnLst/>
              <a:rect l="0" t="0" r="0" b="0"/>
              <a:pathLst>
                <a:path w="168457" h="368499">
                  <a:moveTo>
                    <a:pt x="0" y="0"/>
                  </a:moveTo>
                  <a:lnTo>
                    <a:pt x="17958" y="56214"/>
                  </a:lnTo>
                  <a:lnTo>
                    <a:pt x="37905" y="117906"/>
                  </a:lnTo>
                  <a:lnTo>
                    <a:pt x="61924" y="169076"/>
                  </a:lnTo>
                  <a:lnTo>
                    <a:pt x="85411" y="227590"/>
                  </a:lnTo>
                  <a:lnTo>
                    <a:pt x="116431" y="288952"/>
                  </a:lnTo>
                  <a:lnTo>
                    <a:pt x="154862" y="344732"/>
                  </a:lnTo>
                  <a:lnTo>
                    <a:pt x="168456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32331" y="4316684"/>
              <a:ext cx="357970" cy="852809"/>
            </a:xfrm>
            <a:custGeom>
              <a:avLst/>
              <a:gdLst/>
              <a:ahLst/>
              <a:cxnLst/>
              <a:rect l="0" t="0" r="0" b="0"/>
              <a:pathLst>
                <a:path w="357970" h="852809">
                  <a:moveTo>
                    <a:pt x="357969" y="0"/>
                  </a:moveTo>
                  <a:lnTo>
                    <a:pt x="346791" y="11178"/>
                  </a:lnTo>
                  <a:lnTo>
                    <a:pt x="323125" y="73217"/>
                  </a:lnTo>
                  <a:lnTo>
                    <a:pt x="305360" y="126278"/>
                  </a:lnTo>
                  <a:lnTo>
                    <a:pt x="287783" y="188551"/>
                  </a:lnTo>
                  <a:lnTo>
                    <a:pt x="270623" y="250760"/>
                  </a:lnTo>
                  <a:lnTo>
                    <a:pt x="245049" y="314045"/>
                  </a:lnTo>
                  <a:lnTo>
                    <a:pt x="217468" y="375635"/>
                  </a:lnTo>
                  <a:lnTo>
                    <a:pt x="196496" y="425724"/>
                  </a:lnTo>
                  <a:lnTo>
                    <a:pt x="174295" y="478780"/>
                  </a:lnTo>
                  <a:lnTo>
                    <a:pt x="147179" y="536094"/>
                  </a:lnTo>
                  <a:lnTo>
                    <a:pt x="123807" y="584922"/>
                  </a:lnTo>
                  <a:lnTo>
                    <a:pt x="102065" y="634744"/>
                  </a:lnTo>
                  <a:lnTo>
                    <a:pt x="73757" y="694093"/>
                  </a:lnTo>
                  <a:lnTo>
                    <a:pt x="51224" y="750877"/>
                  </a:lnTo>
                  <a:lnTo>
                    <a:pt x="19195" y="811528"/>
                  </a:lnTo>
                  <a:lnTo>
                    <a:pt x="0" y="8528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37699" y="44851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043291" y="4579896"/>
              <a:ext cx="178637" cy="133208"/>
            </a:xfrm>
            <a:custGeom>
              <a:avLst/>
              <a:gdLst/>
              <a:ahLst/>
              <a:cxnLst/>
              <a:rect l="0" t="0" r="0" b="0"/>
              <a:pathLst>
                <a:path w="178637" h="133208">
                  <a:moveTo>
                    <a:pt x="31237" y="94757"/>
                  </a:moveTo>
                  <a:lnTo>
                    <a:pt x="1929" y="133130"/>
                  </a:lnTo>
                  <a:lnTo>
                    <a:pt x="0" y="133207"/>
                  </a:lnTo>
                  <a:lnTo>
                    <a:pt x="4096" y="120814"/>
                  </a:lnTo>
                  <a:lnTo>
                    <a:pt x="35404" y="81305"/>
                  </a:lnTo>
                  <a:lnTo>
                    <a:pt x="94774" y="32253"/>
                  </a:lnTo>
                  <a:lnTo>
                    <a:pt x="136594" y="9231"/>
                  </a:lnTo>
                  <a:lnTo>
                    <a:pt x="1786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11399" y="4706238"/>
              <a:ext cx="21057" cy="73701"/>
            </a:xfrm>
            <a:custGeom>
              <a:avLst/>
              <a:gdLst/>
              <a:ahLst/>
              <a:cxnLst/>
              <a:rect l="0" t="0" r="0" b="0"/>
              <a:pathLst>
                <a:path w="21057" h="73701">
                  <a:moveTo>
                    <a:pt x="21056" y="0"/>
                  </a:moveTo>
                  <a:lnTo>
                    <a:pt x="4268" y="5991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4075143" y="4436606"/>
            <a:ext cx="404190" cy="753944"/>
          </a:xfrm>
          <a:custGeom>
            <a:avLst/>
            <a:gdLst/>
            <a:ahLst/>
            <a:cxnLst/>
            <a:rect l="0" t="0" r="0" b="0"/>
            <a:pathLst>
              <a:path w="404190" h="753944">
                <a:moveTo>
                  <a:pt x="94142" y="16948"/>
                </a:moveTo>
                <a:lnTo>
                  <a:pt x="85077" y="75565"/>
                </a:lnTo>
                <a:lnTo>
                  <a:pt x="84047" y="127123"/>
                </a:lnTo>
                <a:lnTo>
                  <a:pt x="78152" y="175674"/>
                </a:lnTo>
                <a:lnTo>
                  <a:pt x="68997" y="236463"/>
                </a:lnTo>
                <a:lnTo>
                  <a:pt x="64465" y="289570"/>
                </a:lnTo>
                <a:lnTo>
                  <a:pt x="55698" y="349436"/>
                </a:lnTo>
                <a:lnTo>
                  <a:pt x="49633" y="406322"/>
                </a:lnTo>
                <a:lnTo>
                  <a:pt x="37517" y="462619"/>
                </a:lnTo>
                <a:lnTo>
                  <a:pt x="27321" y="515936"/>
                </a:lnTo>
                <a:lnTo>
                  <a:pt x="16891" y="576188"/>
                </a:lnTo>
                <a:lnTo>
                  <a:pt x="6392" y="627315"/>
                </a:lnTo>
                <a:lnTo>
                  <a:pt x="4056" y="632090"/>
                </a:lnTo>
                <a:lnTo>
                  <a:pt x="2499" y="629424"/>
                </a:lnTo>
                <a:lnTo>
                  <a:pt x="0" y="577528"/>
                </a:lnTo>
                <a:lnTo>
                  <a:pt x="6742" y="521394"/>
                </a:lnTo>
                <a:lnTo>
                  <a:pt x="10144" y="468620"/>
                </a:lnTo>
                <a:lnTo>
                  <a:pt x="18041" y="419968"/>
                </a:lnTo>
                <a:lnTo>
                  <a:pt x="27789" y="365649"/>
                </a:lnTo>
                <a:lnTo>
                  <a:pt x="38087" y="321088"/>
                </a:lnTo>
                <a:lnTo>
                  <a:pt x="49717" y="262781"/>
                </a:lnTo>
                <a:lnTo>
                  <a:pt x="70895" y="206148"/>
                </a:lnTo>
                <a:lnTo>
                  <a:pt x="92279" y="155836"/>
                </a:lnTo>
                <a:lnTo>
                  <a:pt x="132891" y="96414"/>
                </a:lnTo>
                <a:lnTo>
                  <a:pt x="189527" y="43176"/>
                </a:lnTo>
                <a:lnTo>
                  <a:pt x="239542" y="14937"/>
                </a:lnTo>
                <a:lnTo>
                  <a:pt x="294482" y="0"/>
                </a:lnTo>
                <a:lnTo>
                  <a:pt x="321222" y="57"/>
                </a:lnTo>
                <a:lnTo>
                  <a:pt x="344805" y="7881"/>
                </a:lnTo>
                <a:lnTo>
                  <a:pt x="363865" y="25397"/>
                </a:lnTo>
                <a:lnTo>
                  <a:pt x="378965" y="49949"/>
                </a:lnTo>
                <a:lnTo>
                  <a:pt x="395072" y="110251"/>
                </a:lnTo>
                <a:lnTo>
                  <a:pt x="404189" y="161980"/>
                </a:lnTo>
                <a:lnTo>
                  <a:pt x="401614" y="214399"/>
                </a:lnTo>
                <a:lnTo>
                  <a:pt x="399892" y="272933"/>
                </a:lnTo>
                <a:lnTo>
                  <a:pt x="393962" y="334885"/>
                </a:lnTo>
                <a:lnTo>
                  <a:pt x="389932" y="393353"/>
                </a:lnTo>
                <a:lnTo>
                  <a:pt x="388064" y="441731"/>
                </a:lnTo>
                <a:lnTo>
                  <a:pt x="380664" y="500592"/>
                </a:lnTo>
                <a:lnTo>
                  <a:pt x="373267" y="551690"/>
                </a:lnTo>
                <a:lnTo>
                  <a:pt x="367776" y="605154"/>
                </a:lnTo>
                <a:lnTo>
                  <a:pt x="362879" y="667707"/>
                </a:lnTo>
                <a:lnTo>
                  <a:pt x="366894" y="725470"/>
                </a:lnTo>
                <a:lnTo>
                  <a:pt x="370563" y="741288"/>
                </a:lnTo>
                <a:lnTo>
                  <a:pt x="378411" y="7539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1716145" y="4548311"/>
            <a:ext cx="136871" cy="494840"/>
          </a:xfrm>
          <a:custGeom>
            <a:avLst/>
            <a:gdLst/>
            <a:ahLst/>
            <a:cxnLst/>
            <a:rect l="0" t="0" r="0" b="0"/>
            <a:pathLst>
              <a:path w="136871" h="494840">
                <a:moveTo>
                  <a:pt x="0" y="494839"/>
                </a:moveTo>
                <a:lnTo>
                  <a:pt x="9065" y="436222"/>
                </a:lnTo>
                <a:lnTo>
                  <a:pt x="11409" y="382048"/>
                </a:lnTo>
                <a:lnTo>
                  <a:pt x="21924" y="329406"/>
                </a:lnTo>
                <a:lnTo>
                  <a:pt x="35266" y="273688"/>
                </a:lnTo>
                <a:lnTo>
                  <a:pt x="49167" y="219658"/>
                </a:lnTo>
                <a:lnTo>
                  <a:pt x="59671" y="166079"/>
                </a:lnTo>
                <a:lnTo>
                  <a:pt x="71362" y="113809"/>
                </a:lnTo>
                <a:lnTo>
                  <a:pt x="95681" y="56752"/>
                </a:lnTo>
                <a:lnTo>
                  <a:pt x="13687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3348146" y="4042293"/>
            <a:ext cx="52559" cy="632361"/>
          </a:xfrm>
          <a:custGeom>
            <a:avLst/>
            <a:gdLst/>
            <a:ahLst/>
            <a:cxnLst/>
            <a:rect l="0" t="0" r="0" b="0"/>
            <a:pathLst>
              <a:path w="52559" h="632361">
                <a:moveTo>
                  <a:pt x="42030" y="11178"/>
                </a:moveTo>
                <a:lnTo>
                  <a:pt x="30851" y="0"/>
                </a:lnTo>
                <a:lnTo>
                  <a:pt x="26389" y="216"/>
                </a:lnTo>
                <a:lnTo>
                  <a:pt x="22244" y="3870"/>
                </a:lnTo>
                <a:lnTo>
                  <a:pt x="14518" y="18459"/>
                </a:lnTo>
                <a:lnTo>
                  <a:pt x="3147" y="65952"/>
                </a:lnTo>
                <a:lnTo>
                  <a:pt x="3993" y="106566"/>
                </a:lnTo>
                <a:lnTo>
                  <a:pt x="9170" y="162211"/>
                </a:lnTo>
                <a:lnTo>
                  <a:pt x="9023" y="225499"/>
                </a:lnTo>
                <a:lnTo>
                  <a:pt x="2061" y="287393"/>
                </a:lnTo>
                <a:lnTo>
                  <a:pt x="551" y="338295"/>
                </a:lnTo>
                <a:lnTo>
                  <a:pt x="104" y="387302"/>
                </a:lnTo>
                <a:lnTo>
                  <a:pt x="0" y="407631"/>
                </a:lnTo>
                <a:lnTo>
                  <a:pt x="3040" y="345824"/>
                </a:lnTo>
                <a:lnTo>
                  <a:pt x="8982" y="285901"/>
                </a:lnTo>
                <a:lnTo>
                  <a:pt x="10011" y="235037"/>
                </a:lnTo>
                <a:lnTo>
                  <a:pt x="10316" y="182922"/>
                </a:lnTo>
                <a:lnTo>
                  <a:pt x="10406" y="130436"/>
                </a:lnTo>
                <a:lnTo>
                  <a:pt x="11607" y="69874"/>
                </a:lnTo>
                <a:lnTo>
                  <a:pt x="16030" y="45454"/>
                </a:lnTo>
                <a:lnTo>
                  <a:pt x="17678" y="43387"/>
                </a:lnTo>
                <a:lnTo>
                  <a:pt x="29089" y="105652"/>
                </a:lnTo>
                <a:lnTo>
                  <a:pt x="37676" y="153554"/>
                </a:lnTo>
                <a:lnTo>
                  <a:pt x="40740" y="204792"/>
                </a:lnTo>
                <a:lnTo>
                  <a:pt x="42817" y="258188"/>
                </a:lnTo>
                <a:lnTo>
                  <a:pt x="47982" y="314434"/>
                </a:lnTo>
                <a:lnTo>
                  <a:pt x="46672" y="366658"/>
                </a:lnTo>
                <a:lnTo>
                  <a:pt x="51395" y="421948"/>
                </a:lnTo>
                <a:lnTo>
                  <a:pt x="52214" y="472010"/>
                </a:lnTo>
                <a:lnTo>
                  <a:pt x="52490" y="532922"/>
                </a:lnTo>
                <a:lnTo>
                  <a:pt x="52545" y="590014"/>
                </a:lnTo>
                <a:lnTo>
                  <a:pt x="52558" y="6323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2014-12-09T17:12:48Z</dcterms:created>
  <dcterms:modified xsi:type="dcterms:W3CDTF">2014-12-09T17:13:02Z</dcterms:modified>
</cp:coreProperties>
</file>